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</p:sldMasterIdLst>
  <p:notesMasterIdLst>
    <p:notesMasterId r:id="rId55"/>
  </p:notesMasterIdLst>
  <p:sldIdLst>
    <p:sldId id="256" r:id="rId2"/>
    <p:sldId id="298" r:id="rId3"/>
    <p:sldId id="310" r:id="rId4"/>
    <p:sldId id="257" r:id="rId5"/>
    <p:sldId id="29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04" r:id="rId18"/>
    <p:sldId id="273" r:id="rId19"/>
    <p:sldId id="274" r:id="rId20"/>
    <p:sldId id="275" r:id="rId21"/>
    <p:sldId id="276" r:id="rId22"/>
    <p:sldId id="305" r:id="rId23"/>
    <p:sldId id="269" r:id="rId24"/>
    <p:sldId id="277" r:id="rId25"/>
    <p:sldId id="278" r:id="rId26"/>
    <p:sldId id="301" r:id="rId27"/>
    <p:sldId id="272" r:id="rId28"/>
    <p:sldId id="282" r:id="rId29"/>
    <p:sldId id="280" r:id="rId30"/>
    <p:sldId id="281" r:id="rId31"/>
    <p:sldId id="313" r:id="rId32"/>
    <p:sldId id="302" r:id="rId33"/>
    <p:sldId id="306" r:id="rId34"/>
    <p:sldId id="283" r:id="rId35"/>
    <p:sldId id="284" r:id="rId36"/>
    <p:sldId id="286" r:id="rId37"/>
    <p:sldId id="285" r:id="rId38"/>
    <p:sldId id="309" r:id="rId39"/>
    <p:sldId id="288" r:id="rId40"/>
    <p:sldId id="289" r:id="rId41"/>
    <p:sldId id="307" r:id="rId42"/>
    <p:sldId id="290" r:id="rId43"/>
    <p:sldId id="312" r:id="rId44"/>
    <p:sldId id="291" r:id="rId45"/>
    <p:sldId id="292" r:id="rId46"/>
    <p:sldId id="293" r:id="rId47"/>
    <p:sldId id="294" r:id="rId48"/>
    <p:sldId id="295" r:id="rId49"/>
    <p:sldId id="297" r:id="rId50"/>
    <p:sldId id="303" r:id="rId51"/>
    <p:sldId id="308" r:id="rId52"/>
    <p:sldId id="311" r:id="rId53"/>
    <p:sldId id="2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CC25B0-5E46-42A3-8524-3B5CD7C53505}" v="32" dt="2021-01-20T04:47:08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5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hyperlink" Target="https://chain.so/tx/BTC/27daac15b942454b32f913a41633151163d1921b0c7bf6ddbea6020462d805ee" TargetMode="External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hyperlink" Target="http://eternitywall.it/" TargetMode="External"/><Relationship Id="rId1" Type="http://schemas.openxmlformats.org/officeDocument/2006/relationships/hyperlink" Target="https://coinb.in/" TargetMode="Externa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33.svg"/><Relationship Id="rId11" Type="http://schemas.openxmlformats.org/officeDocument/2006/relationships/image" Target="../media/image61.png"/><Relationship Id="rId5" Type="http://schemas.openxmlformats.org/officeDocument/2006/relationships/image" Target="../media/image32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hyperlink" Target="https://coinb.in/" TargetMode="External"/><Relationship Id="rId7" Type="http://schemas.openxmlformats.org/officeDocument/2006/relationships/image" Target="../media/image105.svg"/><Relationship Id="rId12" Type="http://schemas.openxmlformats.org/officeDocument/2006/relationships/hyperlink" Target="http://eternitywall.it/" TargetMode="External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hyperlink" Target="https://chain.so/tx/BTC/27daac15b942454b32f913a41633151163d1921b0c7bf6ddbea6020462d805ee" TargetMode="External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33.svg"/><Relationship Id="rId11" Type="http://schemas.openxmlformats.org/officeDocument/2006/relationships/image" Target="../media/image61.png"/><Relationship Id="rId5" Type="http://schemas.openxmlformats.org/officeDocument/2006/relationships/image" Target="../media/image32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54D65-30D3-4039-86D9-9D12DEB3DA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2B7C30F-95F1-4DFF-AC64-B3EBEC1DCF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DataX Data</a:t>
          </a:r>
          <a:r>
            <a:rPr lang="en-US" dirty="0"/>
            <a:t> Scientist at the Center for Information Technology Policy,</a:t>
          </a:r>
          <a:r>
            <a:rPr lang="en-US" dirty="0">
              <a:latin typeface="Calibri Light" panose="020F0302020204030204"/>
            </a:rPr>
            <a:t> Princeton School of Public and International Affairs</a:t>
          </a:r>
          <a:endParaRPr lang="en-US" dirty="0"/>
        </a:p>
      </dgm:t>
    </dgm:pt>
    <dgm:pt modelId="{A3FF0616-66AB-4D87-94B2-29D438FE1F84}" type="parTrans" cxnId="{DCE00F73-4F9C-4508-A27A-14AC7DDBD077}">
      <dgm:prSet/>
      <dgm:spPr/>
      <dgm:t>
        <a:bodyPr/>
        <a:lstStyle/>
        <a:p>
          <a:endParaRPr lang="en-US"/>
        </a:p>
      </dgm:t>
    </dgm:pt>
    <dgm:pt modelId="{C19B818B-700E-4975-AE84-B7F5A910CF13}" type="sibTrans" cxnId="{DCE00F73-4F9C-4508-A27A-14AC7DDBD077}">
      <dgm:prSet/>
      <dgm:spPr/>
      <dgm:t>
        <a:bodyPr/>
        <a:lstStyle/>
        <a:p>
          <a:endParaRPr lang="en-US"/>
        </a:p>
      </dgm:t>
    </dgm:pt>
    <dgm:pt modelId="{746DF9F8-C882-4A2C-861F-4110E9C34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PhD in Computer Science</a:t>
          </a:r>
        </a:p>
      </dgm:t>
    </dgm:pt>
    <dgm:pt modelId="{2DF9B1D6-DF6D-4430-86E6-72D317A71D6A}" type="parTrans" cxnId="{E63C8FB6-0C43-4ACF-904B-BA61D3511B16}">
      <dgm:prSet/>
      <dgm:spPr/>
      <dgm:t>
        <a:bodyPr/>
        <a:lstStyle/>
        <a:p>
          <a:endParaRPr lang="en-US"/>
        </a:p>
      </dgm:t>
    </dgm:pt>
    <dgm:pt modelId="{23DB21F1-74CB-44B4-9CCF-77DDD0137D93}" type="sibTrans" cxnId="{E63C8FB6-0C43-4ACF-904B-BA61D3511B16}">
      <dgm:prSet/>
      <dgm:spPr/>
      <dgm:t>
        <a:bodyPr/>
        <a:lstStyle/>
        <a:p>
          <a:endParaRPr lang="en-US"/>
        </a:p>
      </dgm:t>
    </dgm:pt>
    <dgm:pt modelId="{C2B6DF4B-8F1E-4D88-9F36-EAED916E42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Worked as Blockchain Research Scientist at Axoni, a Series B startup in NYC.</a:t>
          </a:r>
        </a:p>
      </dgm:t>
    </dgm:pt>
    <dgm:pt modelId="{4D01AB6C-AF51-47E7-9267-A8FE2423D918}" type="parTrans" cxnId="{489165AB-D4A4-4BD2-9D0F-09DB6C8BACE8}">
      <dgm:prSet/>
      <dgm:spPr/>
      <dgm:t>
        <a:bodyPr/>
        <a:lstStyle/>
        <a:p>
          <a:endParaRPr lang="en-US"/>
        </a:p>
      </dgm:t>
    </dgm:pt>
    <dgm:pt modelId="{0DDB1ABA-9464-4275-8C33-DF59F30E74C9}" type="sibTrans" cxnId="{489165AB-D4A4-4BD2-9D0F-09DB6C8BACE8}">
      <dgm:prSet/>
      <dgm:spPr/>
      <dgm:t>
        <a:bodyPr/>
        <a:lstStyle/>
        <a:p>
          <a:endParaRPr lang="en-US"/>
        </a:p>
      </dgm:t>
    </dgm:pt>
    <dgm:pt modelId="{00A529BE-4174-495A-A5BA-093F848108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 areas :</a:t>
          </a:r>
        </a:p>
      </dgm:t>
    </dgm:pt>
    <dgm:pt modelId="{42FA03DA-0FAF-44E3-AF07-853E0EC62942}" type="parTrans" cxnId="{7706FE59-19D1-4EDD-BF20-2B887BAE153A}">
      <dgm:prSet/>
      <dgm:spPr/>
      <dgm:t>
        <a:bodyPr/>
        <a:lstStyle/>
        <a:p>
          <a:endParaRPr lang="en-US"/>
        </a:p>
      </dgm:t>
    </dgm:pt>
    <dgm:pt modelId="{DCC2D4AD-CD14-47D3-855E-563D0DC5BFB6}" type="sibTrans" cxnId="{7706FE59-19D1-4EDD-BF20-2B887BAE153A}">
      <dgm:prSet/>
      <dgm:spPr/>
      <dgm:t>
        <a:bodyPr/>
        <a:lstStyle/>
        <a:p>
          <a:endParaRPr lang="en-US"/>
        </a:p>
      </dgm:t>
    </dgm:pt>
    <dgm:pt modelId="{5BB1ED3B-BC81-48D9-B30E-B7E46560E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Blockchain</a:t>
          </a:r>
        </a:p>
      </dgm:t>
    </dgm:pt>
    <dgm:pt modelId="{B5179CD3-1CF1-4DF3-AB21-54D386B16E90}" type="parTrans" cxnId="{2406A2D0-630A-47C7-801F-AE3B4E4206D8}">
      <dgm:prSet/>
      <dgm:spPr/>
      <dgm:t>
        <a:bodyPr/>
        <a:lstStyle/>
        <a:p>
          <a:endParaRPr lang="en-US"/>
        </a:p>
      </dgm:t>
    </dgm:pt>
    <dgm:pt modelId="{FC3032EE-E5C9-47CE-A601-ECCB120C19A4}" type="sibTrans" cxnId="{2406A2D0-630A-47C7-801F-AE3B4E4206D8}">
      <dgm:prSet/>
      <dgm:spPr/>
      <dgm:t>
        <a:bodyPr/>
        <a:lstStyle/>
        <a:p>
          <a:endParaRPr lang="en-US"/>
        </a:p>
      </dgm:t>
    </dgm:pt>
    <dgm:pt modelId="{9CCAAF40-351D-4192-9D4A-DCA814BD7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 analysis</a:t>
          </a:r>
        </a:p>
      </dgm:t>
    </dgm:pt>
    <dgm:pt modelId="{6B4358B5-E445-4CBD-A80C-AEED36FB42B3}" type="parTrans" cxnId="{3CED7378-0CD5-474F-9FF2-32A900DF06D5}">
      <dgm:prSet/>
      <dgm:spPr/>
      <dgm:t>
        <a:bodyPr/>
        <a:lstStyle/>
        <a:p>
          <a:endParaRPr lang="en-US"/>
        </a:p>
      </dgm:t>
    </dgm:pt>
    <dgm:pt modelId="{D64546D3-B393-45F7-83E2-72FBB1FBEDBA}" type="sibTrans" cxnId="{3CED7378-0CD5-474F-9FF2-32A900DF06D5}">
      <dgm:prSet/>
      <dgm:spPr/>
      <dgm:t>
        <a:bodyPr/>
        <a:lstStyle/>
        <a:p>
          <a:endParaRPr lang="en-US"/>
        </a:p>
      </dgm:t>
    </dgm:pt>
    <dgm:pt modelId="{E576FC0D-7435-4E8C-8198-AE87333568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</a:t>
          </a:r>
        </a:p>
      </dgm:t>
    </dgm:pt>
    <dgm:pt modelId="{2F4ECCF4-1E3D-4458-822A-7948E06F5723}" type="parTrans" cxnId="{4D569868-ADFA-45A3-9E0A-63DEFB483CCC}">
      <dgm:prSet/>
      <dgm:spPr/>
      <dgm:t>
        <a:bodyPr/>
        <a:lstStyle/>
        <a:p>
          <a:endParaRPr lang="en-US"/>
        </a:p>
      </dgm:t>
    </dgm:pt>
    <dgm:pt modelId="{578B0967-47CE-4ABB-A90E-CBD50F3C7D51}" type="sibTrans" cxnId="{4D569868-ADFA-45A3-9E0A-63DEFB483CCC}">
      <dgm:prSet/>
      <dgm:spPr/>
      <dgm:t>
        <a:bodyPr/>
        <a:lstStyle/>
        <a:p>
          <a:endParaRPr lang="en-US"/>
        </a:p>
      </dgm:t>
    </dgm:pt>
    <dgm:pt modelId="{DB62FDC6-C3CB-4BD6-9435-CCA946B7D23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Algorithms for mining patterns in large scale networks</a:t>
          </a:r>
        </a:p>
      </dgm:t>
    </dgm:pt>
    <dgm:pt modelId="{9CF15C08-60AF-49F5-9E5F-F161DBCDC21E}" type="parTrans" cxnId="{A273B2DE-04C2-42A2-9A81-FAD4122815B5}">
      <dgm:prSet/>
      <dgm:spPr/>
      <dgm:t>
        <a:bodyPr/>
        <a:lstStyle/>
        <a:p>
          <a:endParaRPr lang="en-US"/>
        </a:p>
      </dgm:t>
    </dgm:pt>
    <dgm:pt modelId="{3700CC60-6101-4EA1-B8C5-86BB8D1FC7F7}" type="sibTrans" cxnId="{A273B2DE-04C2-42A2-9A81-FAD4122815B5}">
      <dgm:prSet/>
      <dgm:spPr/>
      <dgm:t>
        <a:bodyPr/>
        <a:lstStyle/>
        <a:p>
          <a:endParaRPr lang="en-US"/>
        </a:p>
      </dgm:t>
    </dgm:pt>
    <dgm:pt modelId="{145CAF76-6699-4891-8771-3702D7A744FB}" type="pres">
      <dgm:prSet presAssocID="{F6B54D65-30D3-4039-86D9-9D12DEB3DA4C}" presName="root" presStyleCnt="0">
        <dgm:presLayoutVars>
          <dgm:dir/>
          <dgm:resizeHandles val="exact"/>
        </dgm:presLayoutVars>
      </dgm:prSet>
      <dgm:spPr/>
    </dgm:pt>
    <dgm:pt modelId="{20976170-DA72-45E2-845D-B92C4B9BA19C}" type="pres">
      <dgm:prSet presAssocID="{62B7C30F-95F1-4DFF-AC64-B3EBEC1DCFE8}" presName="compNode" presStyleCnt="0"/>
      <dgm:spPr/>
    </dgm:pt>
    <dgm:pt modelId="{8FFC7B03-0E91-4A42-AAB6-2769C9061E9A}" type="pres">
      <dgm:prSet presAssocID="{62B7C30F-95F1-4DFF-AC64-B3EBEC1DCFE8}" presName="bgRect" presStyleLbl="bgShp" presStyleIdx="0" presStyleCnt="4"/>
      <dgm:spPr/>
    </dgm:pt>
    <dgm:pt modelId="{B1FBB0FF-A526-496A-B684-3A85163CB50A}" type="pres">
      <dgm:prSet presAssocID="{62B7C30F-95F1-4DFF-AC64-B3EBEC1DCF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F7CFB5-F244-4E0A-BE26-633750A758B4}" type="pres">
      <dgm:prSet presAssocID="{62B7C30F-95F1-4DFF-AC64-B3EBEC1DCFE8}" presName="spaceRect" presStyleCnt="0"/>
      <dgm:spPr/>
    </dgm:pt>
    <dgm:pt modelId="{DE2ADCC4-B7DC-46EB-A112-CFA566904663}" type="pres">
      <dgm:prSet presAssocID="{62B7C30F-95F1-4DFF-AC64-B3EBEC1DCFE8}" presName="parTx" presStyleLbl="revTx" presStyleIdx="0" presStyleCnt="6">
        <dgm:presLayoutVars>
          <dgm:chMax val="0"/>
          <dgm:chPref val="0"/>
        </dgm:presLayoutVars>
      </dgm:prSet>
      <dgm:spPr/>
    </dgm:pt>
    <dgm:pt modelId="{E3741B70-3CB5-46B7-9BF5-F634BD385024}" type="pres">
      <dgm:prSet presAssocID="{C19B818B-700E-4975-AE84-B7F5A910CF13}" presName="sibTrans" presStyleCnt="0"/>
      <dgm:spPr/>
    </dgm:pt>
    <dgm:pt modelId="{5D57B378-B5AB-4FFA-A3D5-77026ED095AD}" type="pres">
      <dgm:prSet presAssocID="{746DF9F8-C882-4A2C-861F-4110E9C34C91}" presName="compNode" presStyleCnt="0"/>
      <dgm:spPr/>
    </dgm:pt>
    <dgm:pt modelId="{28E9889A-D01A-459A-AA6E-7F7DD11121EA}" type="pres">
      <dgm:prSet presAssocID="{746DF9F8-C882-4A2C-861F-4110E9C34C91}" presName="bgRect" presStyleLbl="bgShp" presStyleIdx="1" presStyleCnt="4"/>
      <dgm:spPr/>
    </dgm:pt>
    <dgm:pt modelId="{3B4C9CC5-843A-4488-8D2C-DF30F71A131F}" type="pres">
      <dgm:prSet presAssocID="{746DF9F8-C882-4A2C-861F-4110E9C34C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22722E1-DFF3-4658-8860-FAE04D37642B}" type="pres">
      <dgm:prSet presAssocID="{746DF9F8-C882-4A2C-861F-4110E9C34C91}" presName="spaceRect" presStyleCnt="0"/>
      <dgm:spPr/>
    </dgm:pt>
    <dgm:pt modelId="{29CC5939-8596-4FCB-9856-794105F9D10D}" type="pres">
      <dgm:prSet presAssocID="{746DF9F8-C882-4A2C-861F-4110E9C34C91}" presName="parTx" presStyleLbl="revTx" presStyleIdx="1" presStyleCnt="6">
        <dgm:presLayoutVars>
          <dgm:chMax val="0"/>
          <dgm:chPref val="0"/>
        </dgm:presLayoutVars>
      </dgm:prSet>
      <dgm:spPr/>
    </dgm:pt>
    <dgm:pt modelId="{F8CD804E-52F6-4E18-9B8A-58E0AC454EF3}" type="pres">
      <dgm:prSet presAssocID="{746DF9F8-C882-4A2C-861F-4110E9C34C91}" presName="desTx" presStyleLbl="revTx" presStyleIdx="2" presStyleCnt="6">
        <dgm:presLayoutVars/>
      </dgm:prSet>
      <dgm:spPr/>
    </dgm:pt>
    <dgm:pt modelId="{1E6F5B7A-E268-4124-923A-7DB63835D5F2}" type="pres">
      <dgm:prSet presAssocID="{23DB21F1-74CB-44B4-9CCF-77DDD0137D93}" presName="sibTrans" presStyleCnt="0"/>
      <dgm:spPr/>
    </dgm:pt>
    <dgm:pt modelId="{FA57A9E1-BEBE-4100-B7B5-7AF27F50B092}" type="pres">
      <dgm:prSet presAssocID="{C2B6DF4B-8F1E-4D88-9F36-EAED916E4288}" presName="compNode" presStyleCnt="0"/>
      <dgm:spPr/>
    </dgm:pt>
    <dgm:pt modelId="{F033A4CB-E38B-443D-A160-0C45C9A2168A}" type="pres">
      <dgm:prSet presAssocID="{C2B6DF4B-8F1E-4D88-9F36-EAED916E4288}" presName="bgRect" presStyleLbl="bgShp" presStyleIdx="2" presStyleCnt="4"/>
      <dgm:spPr/>
    </dgm:pt>
    <dgm:pt modelId="{9EA160BD-DD57-4FD8-9E2A-26B4A3F6C3C7}" type="pres">
      <dgm:prSet presAssocID="{C2B6DF4B-8F1E-4D88-9F36-EAED916E42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654551E-A2E0-4F83-939A-B889D63C9BB6}" type="pres">
      <dgm:prSet presAssocID="{C2B6DF4B-8F1E-4D88-9F36-EAED916E4288}" presName="spaceRect" presStyleCnt="0"/>
      <dgm:spPr/>
    </dgm:pt>
    <dgm:pt modelId="{E46FAEB6-7D98-4702-BB98-01197125517A}" type="pres">
      <dgm:prSet presAssocID="{C2B6DF4B-8F1E-4D88-9F36-EAED916E4288}" presName="parTx" presStyleLbl="revTx" presStyleIdx="3" presStyleCnt="6">
        <dgm:presLayoutVars>
          <dgm:chMax val="0"/>
          <dgm:chPref val="0"/>
        </dgm:presLayoutVars>
      </dgm:prSet>
      <dgm:spPr/>
    </dgm:pt>
    <dgm:pt modelId="{53DDFABC-3E4B-48BB-85A7-494679301BA0}" type="pres">
      <dgm:prSet presAssocID="{0DDB1ABA-9464-4275-8C33-DF59F30E74C9}" presName="sibTrans" presStyleCnt="0"/>
      <dgm:spPr/>
    </dgm:pt>
    <dgm:pt modelId="{4C0D6C10-0C9D-484C-A216-205A9F270DB6}" type="pres">
      <dgm:prSet presAssocID="{00A529BE-4174-495A-A5BA-093F848108C8}" presName="compNode" presStyleCnt="0"/>
      <dgm:spPr/>
    </dgm:pt>
    <dgm:pt modelId="{4AD36654-DCE0-4FA0-AA8F-FBB7C366CB24}" type="pres">
      <dgm:prSet presAssocID="{00A529BE-4174-495A-A5BA-093F848108C8}" presName="bgRect" presStyleLbl="bgShp" presStyleIdx="3" presStyleCnt="4"/>
      <dgm:spPr/>
    </dgm:pt>
    <dgm:pt modelId="{BA304314-CEEE-45FC-9596-14E9A386F645}" type="pres">
      <dgm:prSet presAssocID="{00A529BE-4174-495A-A5BA-093F848108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DA0987-292D-499C-BF8E-D711480A9D2B}" type="pres">
      <dgm:prSet presAssocID="{00A529BE-4174-495A-A5BA-093F848108C8}" presName="spaceRect" presStyleCnt="0"/>
      <dgm:spPr/>
    </dgm:pt>
    <dgm:pt modelId="{643A9F8A-0E9E-4B11-9198-E11A8B5300AB}" type="pres">
      <dgm:prSet presAssocID="{00A529BE-4174-495A-A5BA-093F848108C8}" presName="parTx" presStyleLbl="revTx" presStyleIdx="4" presStyleCnt="6">
        <dgm:presLayoutVars>
          <dgm:chMax val="0"/>
          <dgm:chPref val="0"/>
        </dgm:presLayoutVars>
      </dgm:prSet>
      <dgm:spPr/>
    </dgm:pt>
    <dgm:pt modelId="{BBBBE417-63E8-4456-86E3-DC15E57E5A2D}" type="pres">
      <dgm:prSet presAssocID="{00A529BE-4174-495A-A5BA-093F848108C8}" presName="desTx" presStyleLbl="revTx" presStyleIdx="5" presStyleCnt="6">
        <dgm:presLayoutVars/>
      </dgm:prSet>
      <dgm:spPr/>
    </dgm:pt>
  </dgm:ptLst>
  <dgm:cxnLst>
    <dgm:cxn modelId="{CECC2F23-D5CC-40CD-BFBD-4CEA68D4405D}" type="presOf" srcId="{DB62FDC6-C3CB-4BD6-9435-CCA946B7D231}" destId="{F8CD804E-52F6-4E18-9B8A-58E0AC454EF3}" srcOrd="0" destOrd="0" presId="urn:microsoft.com/office/officeart/2018/2/layout/IconVerticalSolidList"/>
    <dgm:cxn modelId="{F951F929-1BB8-4614-B0AC-5474F7AFD25E}" type="presOf" srcId="{62B7C30F-95F1-4DFF-AC64-B3EBEC1DCFE8}" destId="{DE2ADCC4-B7DC-46EB-A112-CFA566904663}" srcOrd="0" destOrd="0" presId="urn:microsoft.com/office/officeart/2018/2/layout/IconVerticalSolidList"/>
    <dgm:cxn modelId="{4A844647-B6A9-4F0B-B198-14EC15B25688}" type="presOf" srcId="{F6B54D65-30D3-4039-86D9-9D12DEB3DA4C}" destId="{145CAF76-6699-4891-8771-3702D7A744FB}" srcOrd="0" destOrd="0" presId="urn:microsoft.com/office/officeart/2018/2/layout/IconVerticalSolidList"/>
    <dgm:cxn modelId="{4D569868-ADFA-45A3-9E0A-63DEFB483CCC}" srcId="{00A529BE-4174-495A-A5BA-093F848108C8}" destId="{E576FC0D-7435-4E8C-8198-AE87333568E3}" srcOrd="2" destOrd="0" parTransId="{2F4ECCF4-1E3D-4458-822A-7948E06F5723}" sibTransId="{578B0967-47CE-4ABB-A90E-CBD50F3C7D51}"/>
    <dgm:cxn modelId="{3FD1016C-F068-44DF-860F-797CFF78B3E6}" type="presOf" srcId="{5BB1ED3B-BC81-48D9-B30E-B7E46560EA7D}" destId="{BBBBE417-63E8-4456-86E3-DC15E57E5A2D}" srcOrd="0" destOrd="0" presId="urn:microsoft.com/office/officeart/2018/2/layout/IconVerticalSolidList"/>
    <dgm:cxn modelId="{DCE00F73-4F9C-4508-A27A-14AC7DDBD077}" srcId="{F6B54D65-30D3-4039-86D9-9D12DEB3DA4C}" destId="{62B7C30F-95F1-4DFF-AC64-B3EBEC1DCFE8}" srcOrd="0" destOrd="0" parTransId="{A3FF0616-66AB-4D87-94B2-29D438FE1F84}" sibTransId="{C19B818B-700E-4975-AE84-B7F5A910CF13}"/>
    <dgm:cxn modelId="{3CED7378-0CD5-474F-9FF2-32A900DF06D5}" srcId="{00A529BE-4174-495A-A5BA-093F848108C8}" destId="{9CCAAF40-351D-4192-9D4A-DCA814BD79F9}" srcOrd="1" destOrd="0" parTransId="{6B4358B5-E445-4CBD-A80C-AEED36FB42B3}" sibTransId="{D64546D3-B393-45F7-83E2-72FBB1FBEDBA}"/>
    <dgm:cxn modelId="{7706FE59-19D1-4EDD-BF20-2B887BAE153A}" srcId="{F6B54D65-30D3-4039-86D9-9D12DEB3DA4C}" destId="{00A529BE-4174-495A-A5BA-093F848108C8}" srcOrd="3" destOrd="0" parTransId="{42FA03DA-0FAF-44E3-AF07-853E0EC62942}" sibTransId="{DCC2D4AD-CD14-47D3-855E-563D0DC5BFB6}"/>
    <dgm:cxn modelId="{7180118D-2AB5-467F-9CAB-EC78A4393E95}" type="presOf" srcId="{9CCAAF40-351D-4192-9D4A-DCA814BD79F9}" destId="{BBBBE417-63E8-4456-86E3-DC15E57E5A2D}" srcOrd="0" destOrd="1" presId="urn:microsoft.com/office/officeart/2018/2/layout/IconVerticalSolidList"/>
    <dgm:cxn modelId="{FB9A58A4-A621-4B39-A975-454E13E16C6D}" type="presOf" srcId="{746DF9F8-C882-4A2C-861F-4110E9C34C91}" destId="{29CC5939-8596-4FCB-9856-794105F9D10D}" srcOrd="0" destOrd="0" presId="urn:microsoft.com/office/officeart/2018/2/layout/IconVerticalSolidList"/>
    <dgm:cxn modelId="{489165AB-D4A4-4BD2-9D0F-09DB6C8BACE8}" srcId="{F6B54D65-30D3-4039-86D9-9D12DEB3DA4C}" destId="{C2B6DF4B-8F1E-4D88-9F36-EAED916E4288}" srcOrd="2" destOrd="0" parTransId="{4D01AB6C-AF51-47E7-9267-A8FE2423D918}" sibTransId="{0DDB1ABA-9464-4275-8C33-DF59F30E74C9}"/>
    <dgm:cxn modelId="{E63C8FB6-0C43-4ACF-904B-BA61D3511B16}" srcId="{F6B54D65-30D3-4039-86D9-9D12DEB3DA4C}" destId="{746DF9F8-C882-4A2C-861F-4110E9C34C91}" srcOrd="1" destOrd="0" parTransId="{2DF9B1D6-DF6D-4430-86E6-72D317A71D6A}" sibTransId="{23DB21F1-74CB-44B4-9CCF-77DDD0137D93}"/>
    <dgm:cxn modelId="{A487D1B9-7F28-4B97-8896-B7B918EA9DC7}" type="presOf" srcId="{C2B6DF4B-8F1E-4D88-9F36-EAED916E4288}" destId="{E46FAEB6-7D98-4702-BB98-01197125517A}" srcOrd="0" destOrd="0" presId="urn:microsoft.com/office/officeart/2018/2/layout/IconVerticalSolidList"/>
    <dgm:cxn modelId="{2406A2D0-630A-47C7-801F-AE3B4E4206D8}" srcId="{00A529BE-4174-495A-A5BA-093F848108C8}" destId="{5BB1ED3B-BC81-48D9-B30E-B7E46560EA7D}" srcOrd="0" destOrd="0" parTransId="{B5179CD3-1CF1-4DF3-AB21-54D386B16E90}" sibTransId="{FC3032EE-E5C9-47CE-A601-ECCB120C19A4}"/>
    <dgm:cxn modelId="{2520D1DB-BF98-4414-B30D-0B96EAAE8207}" type="presOf" srcId="{00A529BE-4174-495A-A5BA-093F848108C8}" destId="{643A9F8A-0E9E-4B11-9198-E11A8B5300AB}" srcOrd="0" destOrd="0" presId="urn:microsoft.com/office/officeart/2018/2/layout/IconVerticalSolidList"/>
    <dgm:cxn modelId="{A273B2DE-04C2-42A2-9A81-FAD4122815B5}" srcId="{746DF9F8-C882-4A2C-861F-4110E9C34C91}" destId="{DB62FDC6-C3CB-4BD6-9435-CCA946B7D231}" srcOrd="0" destOrd="0" parTransId="{9CF15C08-60AF-49F5-9E5F-F161DBCDC21E}" sibTransId="{3700CC60-6101-4EA1-B8C5-86BB8D1FC7F7}"/>
    <dgm:cxn modelId="{D87D99FC-725E-47C6-B2DF-07B38D49AC81}" type="presOf" srcId="{E576FC0D-7435-4E8C-8198-AE87333568E3}" destId="{BBBBE417-63E8-4456-86E3-DC15E57E5A2D}" srcOrd="0" destOrd="2" presId="urn:microsoft.com/office/officeart/2018/2/layout/IconVerticalSolidList"/>
    <dgm:cxn modelId="{70B1C99F-0828-46F8-AA78-1365F481B55C}" type="presParOf" srcId="{145CAF76-6699-4891-8771-3702D7A744FB}" destId="{20976170-DA72-45E2-845D-B92C4B9BA19C}" srcOrd="0" destOrd="0" presId="urn:microsoft.com/office/officeart/2018/2/layout/IconVerticalSolidList"/>
    <dgm:cxn modelId="{56E59F1E-C40A-4076-BDB8-1313648FB42B}" type="presParOf" srcId="{20976170-DA72-45E2-845D-B92C4B9BA19C}" destId="{8FFC7B03-0E91-4A42-AAB6-2769C9061E9A}" srcOrd="0" destOrd="0" presId="urn:microsoft.com/office/officeart/2018/2/layout/IconVerticalSolidList"/>
    <dgm:cxn modelId="{5E24FD7B-9EB0-40BF-86C3-0997E7B9809A}" type="presParOf" srcId="{20976170-DA72-45E2-845D-B92C4B9BA19C}" destId="{B1FBB0FF-A526-496A-B684-3A85163CB50A}" srcOrd="1" destOrd="0" presId="urn:microsoft.com/office/officeart/2018/2/layout/IconVerticalSolidList"/>
    <dgm:cxn modelId="{35A9494C-8E63-4DDD-979E-EE9E08929AB4}" type="presParOf" srcId="{20976170-DA72-45E2-845D-B92C4B9BA19C}" destId="{BAF7CFB5-F244-4E0A-BE26-633750A758B4}" srcOrd="2" destOrd="0" presId="urn:microsoft.com/office/officeart/2018/2/layout/IconVerticalSolidList"/>
    <dgm:cxn modelId="{1E212835-A74A-4743-9CBB-EF375B70FBE1}" type="presParOf" srcId="{20976170-DA72-45E2-845D-B92C4B9BA19C}" destId="{DE2ADCC4-B7DC-46EB-A112-CFA566904663}" srcOrd="3" destOrd="0" presId="urn:microsoft.com/office/officeart/2018/2/layout/IconVerticalSolidList"/>
    <dgm:cxn modelId="{49645DAD-2D56-4E84-98F5-399C23C65C9D}" type="presParOf" srcId="{145CAF76-6699-4891-8771-3702D7A744FB}" destId="{E3741B70-3CB5-46B7-9BF5-F634BD385024}" srcOrd="1" destOrd="0" presId="urn:microsoft.com/office/officeart/2018/2/layout/IconVerticalSolidList"/>
    <dgm:cxn modelId="{0CF11182-12B9-4026-B3AB-E3588E271B37}" type="presParOf" srcId="{145CAF76-6699-4891-8771-3702D7A744FB}" destId="{5D57B378-B5AB-4FFA-A3D5-77026ED095AD}" srcOrd="2" destOrd="0" presId="urn:microsoft.com/office/officeart/2018/2/layout/IconVerticalSolidList"/>
    <dgm:cxn modelId="{66F625A4-52AD-4932-9ED4-095F87ECE827}" type="presParOf" srcId="{5D57B378-B5AB-4FFA-A3D5-77026ED095AD}" destId="{28E9889A-D01A-459A-AA6E-7F7DD11121EA}" srcOrd="0" destOrd="0" presId="urn:microsoft.com/office/officeart/2018/2/layout/IconVerticalSolidList"/>
    <dgm:cxn modelId="{C516F28C-84B5-4D41-B002-B8461B65E8BC}" type="presParOf" srcId="{5D57B378-B5AB-4FFA-A3D5-77026ED095AD}" destId="{3B4C9CC5-843A-4488-8D2C-DF30F71A131F}" srcOrd="1" destOrd="0" presId="urn:microsoft.com/office/officeart/2018/2/layout/IconVerticalSolidList"/>
    <dgm:cxn modelId="{9FAA1FC3-7D2A-405D-A7AF-A22E5FB27C17}" type="presParOf" srcId="{5D57B378-B5AB-4FFA-A3D5-77026ED095AD}" destId="{022722E1-DFF3-4658-8860-FAE04D37642B}" srcOrd="2" destOrd="0" presId="urn:microsoft.com/office/officeart/2018/2/layout/IconVerticalSolidList"/>
    <dgm:cxn modelId="{0FD0C3F3-A1E2-45C6-ADFD-7659BCC4AFFD}" type="presParOf" srcId="{5D57B378-B5AB-4FFA-A3D5-77026ED095AD}" destId="{29CC5939-8596-4FCB-9856-794105F9D10D}" srcOrd="3" destOrd="0" presId="urn:microsoft.com/office/officeart/2018/2/layout/IconVerticalSolidList"/>
    <dgm:cxn modelId="{7830220A-B1AD-491F-96AF-89BFF2AD0CC2}" type="presParOf" srcId="{5D57B378-B5AB-4FFA-A3D5-77026ED095AD}" destId="{F8CD804E-52F6-4E18-9B8A-58E0AC454EF3}" srcOrd="4" destOrd="0" presId="urn:microsoft.com/office/officeart/2018/2/layout/IconVerticalSolidList"/>
    <dgm:cxn modelId="{9F407878-712C-4576-A7E9-0D75537102E0}" type="presParOf" srcId="{145CAF76-6699-4891-8771-3702D7A744FB}" destId="{1E6F5B7A-E268-4124-923A-7DB63835D5F2}" srcOrd="3" destOrd="0" presId="urn:microsoft.com/office/officeart/2018/2/layout/IconVerticalSolidList"/>
    <dgm:cxn modelId="{9AD0E7C2-CAD9-4B4D-8FE8-390338603849}" type="presParOf" srcId="{145CAF76-6699-4891-8771-3702D7A744FB}" destId="{FA57A9E1-BEBE-4100-B7B5-7AF27F50B092}" srcOrd="4" destOrd="0" presId="urn:microsoft.com/office/officeart/2018/2/layout/IconVerticalSolidList"/>
    <dgm:cxn modelId="{7A90122E-9DB6-4C8B-9F00-A0C3BEA01A50}" type="presParOf" srcId="{FA57A9E1-BEBE-4100-B7B5-7AF27F50B092}" destId="{F033A4CB-E38B-443D-A160-0C45C9A2168A}" srcOrd="0" destOrd="0" presId="urn:microsoft.com/office/officeart/2018/2/layout/IconVerticalSolidList"/>
    <dgm:cxn modelId="{5A4358E5-04FC-476C-8924-3D5E549F3DF5}" type="presParOf" srcId="{FA57A9E1-BEBE-4100-B7B5-7AF27F50B092}" destId="{9EA160BD-DD57-4FD8-9E2A-26B4A3F6C3C7}" srcOrd="1" destOrd="0" presId="urn:microsoft.com/office/officeart/2018/2/layout/IconVerticalSolidList"/>
    <dgm:cxn modelId="{DA78A445-EEFC-435A-AC81-DFDAEBF50843}" type="presParOf" srcId="{FA57A9E1-BEBE-4100-B7B5-7AF27F50B092}" destId="{7654551E-A2E0-4F83-939A-B889D63C9BB6}" srcOrd="2" destOrd="0" presId="urn:microsoft.com/office/officeart/2018/2/layout/IconVerticalSolidList"/>
    <dgm:cxn modelId="{37170607-2880-4333-9071-72B23A32D879}" type="presParOf" srcId="{FA57A9E1-BEBE-4100-B7B5-7AF27F50B092}" destId="{E46FAEB6-7D98-4702-BB98-01197125517A}" srcOrd="3" destOrd="0" presId="urn:microsoft.com/office/officeart/2018/2/layout/IconVerticalSolidList"/>
    <dgm:cxn modelId="{73779E25-2458-4900-84E2-E0AD3C135743}" type="presParOf" srcId="{145CAF76-6699-4891-8771-3702D7A744FB}" destId="{53DDFABC-3E4B-48BB-85A7-494679301BA0}" srcOrd="5" destOrd="0" presId="urn:microsoft.com/office/officeart/2018/2/layout/IconVerticalSolidList"/>
    <dgm:cxn modelId="{C33EF1E4-0DCB-454E-9A5C-C31D1DDF25A9}" type="presParOf" srcId="{145CAF76-6699-4891-8771-3702D7A744FB}" destId="{4C0D6C10-0C9D-484C-A216-205A9F270DB6}" srcOrd="6" destOrd="0" presId="urn:microsoft.com/office/officeart/2018/2/layout/IconVerticalSolidList"/>
    <dgm:cxn modelId="{A004558F-72E2-43B0-85C9-3281BC1EA6DC}" type="presParOf" srcId="{4C0D6C10-0C9D-484C-A216-205A9F270DB6}" destId="{4AD36654-DCE0-4FA0-AA8F-FBB7C366CB24}" srcOrd="0" destOrd="0" presId="urn:microsoft.com/office/officeart/2018/2/layout/IconVerticalSolidList"/>
    <dgm:cxn modelId="{DCEC617A-62A8-4F98-A378-A8B1C09BD490}" type="presParOf" srcId="{4C0D6C10-0C9D-484C-A216-205A9F270DB6}" destId="{BA304314-CEEE-45FC-9596-14E9A386F645}" srcOrd="1" destOrd="0" presId="urn:microsoft.com/office/officeart/2018/2/layout/IconVerticalSolidList"/>
    <dgm:cxn modelId="{55A02C5F-3401-442B-A685-62E2B166BC94}" type="presParOf" srcId="{4C0D6C10-0C9D-484C-A216-205A9F270DB6}" destId="{5BDA0987-292D-499C-BF8E-D711480A9D2B}" srcOrd="2" destOrd="0" presId="urn:microsoft.com/office/officeart/2018/2/layout/IconVerticalSolidList"/>
    <dgm:cxn modelId="{D82CC60F-4BAC-4D97-A831-45840EACD0F4}" type="presParOf" srcId="{4C0D6C10-0C9D-484C-A216-205A9F270DB6}" destId="{643A9F8A-0E9E-4B11-9198-E11A8B5300AB}" srcOrd="3" destOrd="0" presId="urn:microsoft.com/office/officeart/2018/2/layout/IconVerticalSolidList"/>
    <dgm:cxn modelId="{1039B31E-FBAA-4EFC-AC72-CEBF6DFBBC6B}" type="presParOf" srcId="{4C0D6C10-0C9D-484C-A216-205A9F270DB6}" destId="{BBBBE417-63E8-4456-86E3-DC15E57E5A2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405249-F2EB-4C0E-BD38-8326FF7E1389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923AAC-5BBE-4F69-AA25-CD533B1FE1D6}">
      <dgm:prSet/>
      <dgm:spPr/>
      <dgm:t>
        <a:bodyPr/>
        <a:lstStyle/>
        <a:p>
          <a:pPr rtl="0"/>
          <a:r>
            <a:rPr lang="en-US" dirty="0"/>
            <a:t>Bitcoin replicates </a:t>
          </a:r>
          <a:r>
            <a:rPr lang="en-US" dirty="0">
              <a:latin typeface="Calibri Light" panose="020F0302020204030204"/>
            </a:rPr>
            <a:t>YapStone like</a:t>
          </a:r>
          <a:r>
            <a:rPr lang="en-US" dirty="0"/>
            <a:t> economy at larger scale</a:t>
          </a:r>
        </a:p>
      </dgm:t>
    </dgm:pt>
    <dgm:pt modelId="{F8D593AA-6B1B-4F0F-A152-B7C06D6C3A45}" type="parTrans" cxnId="{F4645389-A3C9-49F8-B890-AD9BF4E50CDA}">
      <dgm:prSet/>
      <dgm:spPr/>
      <dgm:t>
        <a:bodyPr/>
        <a:lstStyle/>
        <a:p>
          <a:endParaRPr lang="en-US"/>
        </a:p>
      </dgm:t>
    </dgm:pt>
    <dgm:pt modelId="{BA071DB0-D891-4199-A8F7-61FB308C5B27}" type="sibTrans" cxnId="{F4645389-A3C9-49F8-B890-AD9BF4E50CDA}">
      <dgm:prSet/>
      <dgm:spPr/>
      <dgm:t>
        <a:bodyPr/>
        <a:lstStyle/>
        <a:p>
          <a:endParaRPr lang="en-US"/>
        </a:p>
      </dgm:t>
    </dgm:pt>
    <dgm:pt modelId="{A36024C3-A386-4C89-AAF4-837D84E05D91}">
      <dgm:prSet/>
      <dgm:spPr/>
      <dgm:t>
        <a:bodyPr/>
        <a:lstStyle/>
        <a:p>
          <a:r>
            <a:rPr lang="en-US" dirty="0"/>
            <a:t>Stone exchange works at small scale and where reputation is at stake for misbehavior</a:t>
          </a:r>
        </a:p>
      </dgm:t>
    </dgm:pt>
    <dgm:pt modelId="{E2E13823-5A48-4B6C-922E-28A36E6F6802}" type="parTrans" cxnId="{7ABAB4EC-22B8-490A-8E1C-7EE39ADDD073}">
      <dgm:prSet/>
      <dgm:spPr/>
      <dgm:t>
        <a:bodyPr/>
        <a:lstStyle/>
        <a:p>
          <a:endParaRPr lang="en-US"/>
        </a:p>
      </dgm:t>
    </dgm:pt>
    <dgm:pt modelId="{28F1E4C5-6BBF-4CCE-A6DB-B420ECA578A4}" type="sibTrans" cxnId="{7ABAB4EC-22B8-490A-8E1C-7EE39ADDD073}">
      <dgm:prSet/>
      <dgm:spPr/>
      <dgm:t>
        <a:bodyPr/>
        <a:lstStyle/>
        <a:p>
          <a:endParaRPr lang="en-US"/>
        </a:p>
      </dgm:t>
    </dgm:pt>
    <dgm:pt modelId="{6F85355E-8766-4B5B-9BC3-DE8B9BB679C6}">
      <dgm:prSet/>
      <dgm:spPr/>
      <dgm:t>
        <a:bodyPr/>
        <a:lstStyle/>
        <a:p>
          <a:pPr rtl="0"/>
          <a:r>
            <a:rPr lang="en-US" dirty="0"/>
            <a:t>Unique challenges for </a:t>
          </a:r>
          <a:r>
            <a:rPr lang="en-US" dirty="0">
              <a:latin typeface="Calibri Light" panose="020F0302020204030204"/>
            </a:rPr>
            <a:t>digital YapStone</a:t>
          </a:r>
          <a:endParaRPr lang="en-US" dirty="0"/>
        </a:p>
      </dgm:t>
    </dgm:pt>
    <dgm:pt modelId="{B5EF5962-3D30-4C1B-8554-01419D74833B}" type="parTrans" cxnId="{0A2669C5-4F0B-4789-9EE3-8C3A7F2A1174}">
      <dgm:prSet/>
      <dgm:spPr/>
      <dgm:t>
        <a:bodyPr/>
        <a:lstStyle/>
        <a:p>
          <a:endParaRPr lang="en-US"/>
        </a:p>
      </dgm:t>
    </dgm:pt>
    <dgm:pt modelId="{808393EF-17A8-46CC-AAB5-9D1526A32756}" type="sibTrans" cxnId="{0A2669C5-4F0B-4789-9EE3-8C3A7F2A1174}">
      <dgm:prSet/>
      <dgm:spPr/>
      <dgm:t>
        <a:bodyPr/>
        <a:lstStyle/>
        <a:p>
          <a:endParaRPr lang="en-US"/>
        </a:p>
      </dgm:t>
    </dgm:pt>
    <dgm:pt modelId="{9D83A0C1-6E5D-4C48-8A81-4AE6A319858B}">
      <dgm:prSet/>
      <dgm:spPr/>
      <dgm:t>
        <a:bodyPr/>
        <a:lstStyle/>
        <a:p>
          <a:r>
            <a:rPr lang="en-US" dirty="0"/>
            <a:t>How to reach population level consensus ?</a:t>
          </a:r>
        </a:p>
      </dgm:t>
    </dgm:pt>
    <dgm:pt modelId="{386325B2-C44F-4C3D-B703-DCDFC3F1AD6A}" type="parTrans" cxnId="{88B7B6FF-E529-40E6-862D-97CD2ED274B5}">
      <dgm:prSet/>
      <dgm:spPr/>
      <dgm:t>
        <a:bodyPr/>
        <a:lstStyle/>
        <a:p>
          <a:endParaRPr lang="en-US"/>
        </a:p>
      </dgm:t>
    </dgm:pt>
    <dgm:pt modelId="{302B9684-457E-41CC-B944-E1683F5E524D}" type="sibTrans" cxnId="{88B7B6FF-E529-40E6-862D-97CD2ED274B5}">
      <dgm:prSet/>
      <dgm:spPr/>
      <dgm:t>
        <a:bodyPr/>
        <a:lstStyle/>
        <a:p>
          <a:endParaRPr lang="en-US"/>
        </a:p>
      </dgm:t>
    </dgm:pt>
    <dgm:pt modelId="{5BCDD302-5F96-412A-B225-0ECD50E23884}">
      <dgm:prSet/>
      <dgm:spPr/>
      <dgm:t>
        <a:bodyPr/>
        <a:lstStyle/>
        <a:p>
          <a:pPr rtl="0"/>
          <a:r>
            <a:rPr lang="en-US" dirty="0"/>
            <a:t>Cannot identify </a:t>
          </a:r>
          <a:r>
            <a:rPr lang="en-US" dirty="0">
              <a:latin typeface="Calibri Light" panose="020F0302020204030204"/>
            </a:rPr>
            <a:t>participants</a:t>
          </a:r>
        </a:p>
      </dgm:t>
    </dgm:pt>
    <dgm:pt modelId="{3B85A538-429F-4993-AF2A-22C5EF12E370}" type="parTrans" cxnId="{9F8FA3EF-2D2D-486F-AC76-747882758EE0}">
      <dgm:prSet/>
      <dgm:spPr/>
      <dgm:t>
        <a:bodyPr/>
        <a:lstStyle/>
        <a:p>
          <a:endParaRPr lang="en-US"/>
        </a:p>
      </dgm:t>
    </dgm:pt>
    <dgm:pt modelId="{864B8B41-EF77-4C88-B006-DAA163A6CE94}" type="sibTrans" cxnId="{9F8FA3EF-2D2D-486F-AC76-747882758EE0}">
      <dgm:prSet/>
      <dgm:spPr/>
      <dgm:t>
        <a:bodyPr/>
        <a:lstStyle/>
        <a:p>
          <a:endParaRPr lang="en-US"/>
        </a:p>
      </dgm:t>
    </dgm:pt>
    <dgm:pt modelId="{CA29ABD4-2BE8-48F0-B324-1BFFB6F9DFF5}">
      <dgm:prSet/>
      <dgm:spPr/>
      <dgm:t>
        <a:bodyPr/>
        <a:lstStyle/>
        <a:p>
          <a:r>
            <a:rPr lang="en-US" dirty="0"/>
            <a:t>Control of supply</a:t>
          </a:r>
        </a:p>
      </dgm:t>
    </dgm:pt>
    <dgm:pt modelId="{113BC7E4-2824-4C67-83B3-E3E2DF78FDC2}" type="parTrans" cxnId="{3BB27968-B395-430C-B98C-C2CD2EFE2FC5}">
      <dgm:prSet/>
      <dgm:spPr/>
      <dgm:t>
        <a:bodyPr/>
        <a:lstStyle/>
        <a:p>
          <a:endParaRPr lang="en-US"/>
        </a:p>
      </dgm:t>
    </dgm:pt>
    <dgm:pt modelId="{9783F61A-70C1-4E20-A4B8-D7623018DC43}" type="sibTrans" cxnId="{3BB27968-B395-430C-B98C-C2CD2EFE2FC5}">
      <dgm:prSet/>
      <dgm:spPr/>
      <dgm:t>
        <a:bodyPr/>
        <a:lstStyle/>
        <a:p>
          <a:endParaRPr lang="en-US"/>
        </a:p>
      </dgm:t>
    </dgm:pt>
    <dgm:pt modelId="{E06EF3DF-604F-46CD-AA61-ECF5CF40D0C4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Double spend</a:t>
          </a:r>
        </a:p>
      </dgm:t>
    </dgm:pt>
    <dgm:pt modelId="{AE5083AA-08EE-499D-B81E-5896617280DF}" type="parTrans" cxnId="{9BF5E0CC-67F6-4918-ACF0-B13A2D6223F0}">
      <dgm:prSet/>
      <dgm:spPr/>
      <dgm:t>
        <a:bodyPr/>
        <a:lstStyle/>
        <a:p>
          <a:endParaRPr lang="en-US"/>
        </a:p>
      </dgm:t>
    </dgm:pt>
    <dgm:pt modelId="{34B02062-EC3A-4001-A20E-23C1BDA29170}" type="sibTrans" cxnId="{9BF5E0CC-67F6-4918-ACF0-B13A2D6223F0}">
      <dgm:prSet/>
      <dgm:spPr/>
      <dgm:t>
        <a:bodyPr/>
        <a:lstStyle/>
        <a:p>
          <a:endParaRPr lang="en-US"/>
        </a:p>
      </dgm:t>
    </dgm:pt>
    <dgm:pt modelId="{787FFF97-8972-417B-9459-D19F6E28C0ED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Censorship</a:t>
          </a:r>
          <a:r>
            <a:rPr lang="en-US" dirty="0"/>
            <a:t> issues</a:t>
          </a:r>
        </a:p>
      </dgm:t>
    </dgm:pt>
    <dgm:pt modelId="{645803A2-46EA-4CCB-B228-238F26C5DCBA}" type="parTrans" cxnId="{89BFE0C6-E6A2-4A30-8A70-35EF4BA322E7}">
      <dgm:prSet/>
      <dgm:spPr/>
      <dgm:t>
        <a:bodyPr/>
        <a:lstStyle/>
        <a:p>
          <a:endParaRPr lang="en-US"/>
        </a:p>
      </dgm:t>
    </dgm:pt>
    <dgm:pt modelId="{12E4BCF9-2C71-4081-B45F-9BF81F408A1F}" type="sibTrans" cxnId="{89BFE0C6-E6A2-4A30-8A70-35EF4BA322E7}">
      <dgm:prSet/>
      <dgm:spPr/>
      <dgm:t>
        <a:bodyPr/>
        <a:lstStyle/>
        <a:p>
          <a:endParaRPr lang="en-US"/>
        </a:p>
      </dgm:t>
    </dgm:pt>
    <dgm:pt modelId="{9FD7CB61-D509-4F37-8D44-331D8C3FF771}" type="pres">
      <dgm:prSet presAssocID="{5E405249-F2EB-4C0E-BD38-8326FF7E1389}" presName="Name0" presStyleCnt="0">
        <dgm:presLayoutVars>
          <dgm:dir/>
          <dgm:animLvl val="lvl"/>
          <dgm:resizeHandles val="exact"/>
        </dgm:presLayoutVars>
      </dgm:prSet>
      <dgm:spPr/>
    </dgm:pt>
    <dgm:pt modelId="{79C2B70F-F724-4B87-A32A-B8178997DAB6}" type="pres">
      <dgm:prSet presAssocID="{6F85355E-8766-4B5B-9BC3-DE8B9BB679C6}" presName="boxAndChildren" presStyleCnt="0"/>
      <dgm:spPr/>
    </dgm:pt>
    <dgm:pt modelId="{12DE4E4E-D085-4432-8BF2-F83B0FE9B432}" type="pres">
      <dgm:prSet presAssocID="{6F85355E-8766-4B5B-9BC3-DE8B9BB679C6}" presName="parentTextBox" presStyleLbl="node1" presStyleIdx="0" presStyleCnt="2"/>
      <dgm:spPr/>
    </dgm:pt>
    <dgm:pt modelId="{F389CF2D-0556-4DC1-BD99-CC90C4C15A46}" type="pres">
      <dgm:prSet presAssocID="{6F85355E-8766-4B5B-9BC3-DE8B9BB679C6}" presName="entireBox" presStyleLbl="node1" presStyleIdx="0" presStyleCnt="2"/>
      <dgm:spPr/>
    </dgm:pt>
    <dgm:pt modelId="{31999826-8612-4C3A-BDEC-244FA260AFC6}" type="pres">
      <dgm:prSet presAssocID="{6F85355E-8766-4B5B-9BC3-DE8B9BB679C6}" presName="descendantBox" presStyleCnt="0"/>
      <dgm:spPr/>
    </dgm:pt>
    <dgm:pt modelId="{524C193F-7019-4671-AFB5-BFDDA80AAC41}" type="pres">
      <dgm:prSet presAssocID="{9D83A0C1-6E5D-4C48-8A81-4AE6A319858B}" presName="childTextBox" presStyleLbl="fgAccFollowNode1" presStyleIdx="0" presStyleCnt="6">
        <dgm:presLayoutVars>
          <dgm:bulletEnabled val="1"/>
        </dgm:presLayoutVars>
      </dgm:prSet>
      <dgm:spPr/>
    </dgm:pt>
    <dgm:pt modelId="{0DCBD306-49C1-4AFA-A1D7-9BF385B94968}" type="pres">
      <dgm:prSet presAssocID="{5BCDD302-5F96-412A-B225-0ECD50E23884}" presName="childTextBox" presStyleLbl="fgAccFollowNode1" presStyleIdx="1" presStyleCnt="6">
        <dgm:presLayoutVars>
          <dgm:bulletEnabled val="1"/>
        </dgm:presLayoutVars>
      </dgm:prSet>
      <dgm:spPr/>
    </dgm:pt>
    <dgm:pt modelId="{B23CAF3D-EF06-45CE-B341-5AC899C9FB1E}" type="pres">
      <dgm:prSet presAssocID="{787FFF97-8972-417B-9459-D19F6E28C0ED}" presName="childTextBox" presStyleLbl="fgAccFollowNode1" presStyleIdx="2" presStyleCnt="6">
        <dgm:presLayoutVars>
          <dgm:bulletEnabled val="1"/>
        </dgm:presLayoutVars>
      </dgm:prSet>
      <dgm:spPr/>
    </dgm:pt>
    <dgm:pt modelId="{E769ADC2-59AA-41E4-B281-A317189FE982}" type="pres">
      <dgm:prSet presAssocID="{CA29ABD4-2BE8-48F0-B324-1BFFB6F9DFF5}" presName="childTextBox" presStyleLbl="fgAccFollowNode1" presStyleIdx="3" presStyleCnt="6">
        <dgm:presLayoutVars>
          <dgm:bulletEnabled val="1"/>
        </dgm:presLayoutVars>
      </dgm:prSet>
      <dgm:spPr/>
    </dgm:pt>
    <dgm:pt modelId="{07A584B5-F588-4B0D-8C2F-774D2EDB0242}" type="pres">
      <dgm:prSet presAssocID="{E06EF3DF-604F-46CD-AA61-ECF5CF40D0C4}" presName="childTextBox" presStyleLbl="fgAccFollowNode1" presStyleIdx="4" presStyleCnt="6">
        <dgm:presLayoutVars>
          <dgm:bulletEnabled val="1"/>
        </dgm:presLayoutVars>
      </dgm:prSet>
      <dgm:spPr/>
    </dgm:pt>
    <dgm:pt modelId="{E2C846FB-9DE4-48F6-BF3A-5E715EC37FF1}" type="pres">
      <dgm:prSet presAssocID="{BA071DB0-D891-4199-A8F7-61FB308C5B27}" presName="sp" presStyleCnt="0"/>
      <dgm:spPr/>
    </dgm:pt>
    <dgm:pt modelId="{4A0D2238-43BB-4B59-B4BE-DA61B2867F1C}" type="pres">
      <dgm:prSet presAssocID="{78923AAC-5BBE-4F69-AA25-CD533B1FE1D6}" presName="arrowAndChildren" presStyleCnt="0"/>
      <dgm:spPr/>
    </dgm:pt>
    <dgm:pt modelId="{AC9BA256-CAF0-4D06-8306-6609CEAA0355}" type="pres">
      <dgm:prSet presAssocID="{78923AAC-5BBE-4F69-AA25-CD533B1FE1D6}" presName="parentTextArrow" presStyleLbl="node1" presStyleIdx="0" presStyleCnt="2"/>
      <dgm:spPr/>
    </dgm:pt>
    <dgm:pt modelId="{E77DCBA5-7BAD-436F-A163-044D03E3C684}" type="pres">
      <dgm:prSet presAssocID="{78923AAC-5BBE-4F69-AA25-CD533B1FE1D6}" presName="arrow" presStyleLbl="node1" presStyleIdx="1" presStyleCnt="2"/>
      <dgm:spPr/>
    </dgm:pt>
    <dgm:pt modelId="{E39469DA-BDD0-4C89-B380-BCF44A7FA440}" type="pres">
      <dgm:prSet presAssocID="{78923AAC-5BBE-4F69-AA25-CD533B1FE1D6}" presName="descendantArrow" presStyleCnt="0"/>
      <dgm:spPr/>
    </dgm:pt>
    <dgm:pt modelId="{3B971D99-D672-4E43-BCE2-06C720083836}" type="pres">
      <dgm:prSet presAssocID="{A36024C3-A386-4C89-AAF4-837D84E05D91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A956A62A-5D98-4C68-8D06-D31E5E9B43F5}" type="presOf" srcId="{6F85355E-8766-4B5B-9BC3-DE8B9BB679C6}" destId="{12DE4E4E-D085-4432-8BF2-F83B0FE9B432}" srcOrd="0" destOrd="0" presId="urn:microsoft.com/office/officeart/2005/8/layout/process4"/>
    <dgm:cxn modelId="{3BB27968-B395-430C-B98C-C2CD2EFE2FC5}" srcId="{6F85355E-8766-4B5B-9BC3-DE8B9BB679C6}" destId="{CA29ABD4-2BE8-48F0-B324-1BFFB6F9DFF5}" srcOrd="3" destOrd="0" parTransId="{113BC7E4-2824-4C67-83B3-E3E2DF78FDC2}" sibTransId="{9783F61A-70C1-4E20-A4B8-D7623018DC43}"/>
    <dgm:cxn modelId="{4C801C73-027D-4BE9-A76F-E8CD08719D51}" type="presOf" srcId="{A36024C3-A386-4C89-AAF4-837D84E05D91}" destId="{3B971D99-D672-4E43-BCE2-06C720083836}" srcOrd="0" destOrd="0" presId="urn:microsoft.com/office/officeart/2005/8/layout/process4"/>
    <dgm:cxn modelId="{FDAED086-881D-42AF-8761-8D1005C32B15}" type="presOf" srcId="{787FFF97-8972-417B-9459-D19F6E28C0ED}" destId="{B23CAF3D-EF06-45CE-B341-5AC899C9FB1E}" srcOrd="0" destOrd="0" presId="urn:microsoft.com/office/officeart/2005/8/layout/process4"/>
    <dgm:cxn modelId="{F4645389-A3C9-49F8-B890-AD9BF4E50CDA}" srcId="{5E405249-F2EB-4C0E-BD38-8326FF7E1389}" destId="{78923AAC-5BBE-4F69-AA25-CD533B1FE1D6}" srcOrd="0" destOrd="0" parTransId="{F8D593AA-6B1B-4F0F-A152-B7C06D6C3A45}" sibTransId="{BA071DB0-D891-4199-A8F7-61FB308C5B27}"/>
    <dgm:cxn modelId="{7BF7A793-A43C-496D-A28E-6BE8EDF5AADF}" type="presOf" srcId="{78923AAC-5BBE-4F69-AA25-CD533B1FE1D6}" destId="{E77DCBA5-7BAD-436F-A163-044D03E3C684}" srcOrd="1" destOrd="0" presId="urn:microsoft.com/office/officeart/2005/8/layout/process4"/>
    <dgm:cxn modelId="{86874DB1-7A84-4D2B-9DCD-3AD20C6169BE}" type="presOf" srcId="{78923AAC-5BBE-4F69-AA25-CD533B1FE1D6}" destId="{AC9BA256-CAF0-4D06-8306-6609CEAA0355}" srcOrd="0" destOrd="0" presId="urn:microsoft.com/office/officeart/2005/8/layout/process4"/>
    <dgm:cxn modelId="{CD22B7C3-A46A-44AA-9CCA-ACCE6BEB1433}" type="presOf" srcId="{E06EF3DF-604F-46CD-AA61-ECF5CF40D0C4}" destId="{07A584B5-F588-4B0D-8C2F-774D2EDB0242}" srcOrd="0" destOrd="0" presId="urn:microsoft.com/office/officeart/2005/8/layout/process4"/>
    <dgm:cxn modelId="{0A2669C5-4F0B-4789-9EE3-8C3A7F2A1174}" srcId="{5E405249-F2EB-4C0E-BD38-8326FF7E1389}" destId="{6F85355E-8766-4B5B-9BC3-DE8B9BB679C6}" srcOrd="1" destOrd="0" parTransId="{B5EF5962-3D30-4C1B-8554-01419D74833B}" sibTransId="{808393EF-17A8-46CC-AAB5-9D1526A32756}"/>
    <dgm:cxn modelId="{89BFE0C6-E6A2-4A30-8A70-35EF4BA322E7}" srcId="{6F85355E-8766-4B5B-9BC3-DE8B9BB679C6}" destId="{787FFF97-8972-417B-9459-D19F6E28C0ED}" srcOrd="2" destOrd="0" parTransId="{645803A2-46EA-4CCB-B228-238F26C5DCBA}" sibTransId="{12E4BCF9-2C71-4081-B45F-9BF81F408A1F}"/>
    <dgm:cxn modelId="{D065C3CA-8234-40A9-A404-68E20F2D7344}" type="presOf" srcId="{CA29ABD4-2BE8-48F0-B324-1BFFB6F9DFF5}" destId="{E769ADC2-59AA-41E4-B281-A317189FE982}" srcOrd="0" destOrd="0" presId="urn:microsoft.com/office/officeart/2005/8/layout/process4"/>
    <dgm:cxn modelId="{9BF5E0CC-67F6-4918-ACF0-B13A2D6223F0}" srcId="{6F85355E-8766-4B5B-9BC3-DE8B9BB679C6}" destId="{E06EF3DF-604F-46CD-AA61-ECF5CF40D0C4}" srcOrd="4" destOrd="0" parTransId="{AE5083AA-08EE-499D-B81E-5896617280DF}" sibTransId="{34B02062-EC3A-4001-A20E-23C1BDA29170}"/>
    <dgm:cxn modelId="{0663D1E1-28A5-47A6-9318-45D8CDDFE82F}" type="presOf" srcId="{9D83A0C1-6E5D-4C48-8A81-4AE6A319858B}" destId="{524C193F-7019-4671-AFB5-BFDDA80AAC41}" srcOrd="0" destOrd="0" presId="urn:microsoft.com/office/officeart/2005/8/layout/process4"/>
    <dgm:cxn modelId="{7ABAB4EC-22B8-490A-8E1C-7EE39ADDD073}" srcId="{78923AAC-5BBE-4F69-AA25-CD533B1FE1D6}" destId="{A36024C3-A386-4C89-AAF4-837D84E05D91}" srcOrd="0" destOrd="0" parTransId="{E2E13823-5A48-4B6C-922E-28A36E6F6802}" sibTransId="{28F1E4C5-6BBF-4CCE-A6DB-B420ECA578A4}"/>
    <dgm:cxn modelId="{9F8FA3EF-2D2D-486F-AC76-747882758EE0}" srcId="{6F85355E-8766-4B5B-9BC3-DE8B9BB679C6}" destId="{5BCDD302-5F96-412A-B225-0ECD50E23884}" srcOrd="1" destOrd="0" parTransId="{3B85A538-429F-4993-AF2A-22C5EF12E370}" sibTransId="{864B8B41-EF77-4C88-B006-DAA163A6CE94}"/>
    <dgm:cxn modelId="{2CE949F1-D5BC-4E66-BE6B-99BC47EE8F5D}" type="presOf" srcId="{6F85355E-8766-4B5B-9BC3-DE8B9BB679C6}" destId="{F389CF2D-0556-4DC1-BD99-CC90C4C15A46}" srcOrd="1" destOrd="0" presId="urn:microsoft.com/office/officeart/2005/8/layout/process4"/>
    <dgm:cxn modelId="{F6C923F8-C2DE-491B-B4E7-A7E0CBF70440}" type="presOf" srcId="{5BCDD302-5F96-412A-B225-0ECD50E23884}" destId="{0DCBD306-49C1-4AFA-A1D7-9BF385B94968}" srcOrd="0" destOrd="0" presId="urn:microsoft.com/office/officeart/2005/8/layout/process4"/>
    <dgm:cxn modelId="{E7519CFF-71DD-4ABA-9FE6-5F1FBC8C669D}" type="presOf" srcId="{5E405249-F2EB-4C0E-BD38-8326FF7E1389}" destId="{9FD7CB61-D509-4F37-8D44-331D8C3FF771}" srcOrd="0" destOrd="0" presId="urn:microsoft.com/office/officeart/2005/8/layout/process4"/>
    <dgm:cxn modelId="{88B7B6FF-E529-40E6-862D-97CD2ED274B5}" srcId="{6F85355E-8766-4B5B-9BC3-DE8B9BB679C6}" destId="{9D83A0C1-6E5D-4C48-8A81-4AE6A319858B}" srcOrd="0" destOrd="0" parTransId="{386325B2-C44F-4C3D-B703-DCDFC3F1AD6A}" sibTransId="{302B9684-457E-41CC-B944-E1683F5E524D}"/>
    <dgm:cxn modelId="{4066E0B3-F711-4DB7-A15C-6674B918DC62}" type="presParOf" srcId="{9FD7CB61-D509-4F37-8D44-331D8C3FF771}" destId="{79C2B70F-F724-4B87-A32A-B8178997DAB6}" srcOrd="0" destOrd="0" presId="urn:microsoft.com/office/officeart/2005/8/layout/process4"/>
    <dgm:cxn modelId="{9FC8E1D1-88AA-4B53-908D-67085B7314A1}" type="presParOf" srcId="{79C2B70F-F724-4B87-A32A-B8178997DAB6}" destId="{12DE4E4E-D085-4432-8BF2-F83B0FE9B432}" srcOrd="0" destOrd="0" presId="urn:microsoft.com/office/officeart/2005/8/layout/process4"/>
    <dgm:cxn modelId="{DF3DDF08-F7C8-43F1-BB9B-4B4AA6262418}" type="presParOf" srcId="{79C2B70F-F724-4B87-A32A-B8178997DAB6}" destId="{F389CF2D-0556-4DC1-BD99-CC90C4C15A46}" srcOrd="1" destOrd="0" presId="urn:microsoft.com/office/officeart/2005/8/layout/process4"/>
    <dgm:cxn modelId="{72C4FF27-7F77-435E-8DE6-39416C1AA75A}" type="presParOf" srcId="{79C2B70F-F724-4B87-A32A-B8178997DAB6}" destId="{31999826-8612-4C3A-BDEC-244FA260AFC6}" srcOrd="2" destOrd="0" presId="urn:microsoft.com/office/officeart/2005/8/layout/process4"/>
    <dgm:cxn modelId="{12E9A70A-C1F3-4BC9-894C-DAA3D79242CB}" type="presParOf" srcId="{31999826-8612-4C3A-BDEC-244FA260AFC6}" destId="{524C193F-7019-4671-AFB5-BFDDA80AAC41}" srcOrd="0" destOrd="0" presId="urn:microsoft.com/office/officeart/2005/8/layout/process4"/>
    <dgm:cxn modelId="{61F1AC66-2DA8-4048-8836-4770640C37B4}" type="presParOf" srcId="{31999826-8612-4C3A-BDEC-244FA260AFC6}" destId="{0DCBD306-49C1-4AFA-A1D7-9BF385B94968}" srcOrd="1" destOrd="0" presId="urn:microsoft.com/office/officeart/2005/8/layout/process4"/>
    <dgm:cxn modelId="{BAEAB174-AF51-4A7C-A6AC-4983D577689A}" type="presParOf" srcId="{31999826-8612-4C3A-BDEC-244FA260AFC6}" destId="{B23CAF3D-EF06-45CE-B341-5AC899C9FB1E}" srcOrd="2" destOrd="0" presId="urn:microsoft.com/office/officeart/2005/8/layout/process4"/>
    <dgm:cxn modelId="{9DC4C248-9AAD-44F2-97D5-2783AFF3C923}" type="presParOf" srcId="{31999826-8612-4C3A-BDEC-244FA260AFC6}" destId="{E769ADC2-59AA-41E4-B281-A317189FE982}" srcOrd="3" destOrd="0" presId="urn:microsoft.com/office/officeart/2005/8/layout/process4"/>
    <dgm:cxn modelId="{BDC2EAA3-C593-4598-A74D-6C4E047BD94D}" type="presParOf" srcId="{31999826-8612-4C3A-BDEC-244FA260AFC6}" destId="{07A584B5-F588-4B0D-8C2F-774D2EDB0242}" srcOrd="4" destOrd="0" presId="urn:microsoft.com/office/officeart/2005/8/layout/process4"/>
    <dgm:cxn modelId="{2B0D4FAA-B7D5-4E29-8492-1EBBFAE914FF}" type="presParOf" srcId="{9FD7CB61-D509-4F37-8D44-331D8C3FF771}" destId="{E2C846FB-9DE4-48F6-BF3A-5E715EC37FF1}" srcOrd="1" destOrd="0" presId="urn:microsoft.com/office/officeart/2005/8/layout/process4"/>
    <dgm:cxn modelId="{2F8214D5-AC87-485A-AD70-BE6D709FC016}" type="presParOf" srcId="{9FD7CB61-D509-4F37-8D44-331D8C3FF771}" destId="{4A0D2238-43BB-4B59-B4BE-DA61B2867F1C}" srcOrd="2" destOrd="0" presId="urn:microsoft.com/office/officeart/2005/8/layout/process4"/>
    <dgm:cxn modelId="{DBD0A3B5-2895-421C-A10F-5C0D3CC5E787}" type="presParOf" srcId="{4A0D2238-43BB-4B59-B4BE-DA61B2867F1C}" destId="{AC9BA256-CAF0-4D06-8306-6609CEAA0355}" srcOrd="0" destOrd="0" presId="urn:microsoft.com/office/officeart/2005/8/layout/process4"/>
    <dgm:cxn modelId="{6D5C12F6-6E92-496B-AA13-D9E26476CFD5}" type="presParOf" srcId="{4A0D2238-43BB-4B59-B4BE-DA61B2867F1C}" destId="{E77DCBA5-7BAD-436F-A163-044D03E3C684}" srcOrd="1" destOrd="0" presId="urn:microsoft.com/office/officeart/2005/8/layout/process4"/>
    <dgm:cxn modelId="{FD8DA96B-5CFF-47C4-AAFA-6D0D5F09BDA2}" type="presParOf" srcId="{4A0D2238-43BB-4B59-B4BE-DA61B2867F1C}" destId="{E39469DA-BDD0-4C89-B380-BCF44A7FA440}" srcOrd="2" destOrd="0" presId="urn:microsoft.com/office/officeart/2005/8/layout/process4"/>
    <dgm:cxn modelId="{0C424137-B4FF-4D4F-88EB-061CFB9781F8}" type="presParOf" srcId="{E39469DA-BDD0-4C89-B380-BCF44A7FA440}" destId="{3B971D99-D672-4E43-BCE2-06C72008383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61744605-0A33-41FB-92AD-2C54B3D1A9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Cash</a:t>
          </a:r>
          <a:endParaRPr lang="en-US" dirty="0"/>
        </a:p>
      </dgm:t>
    </dgm:pt>
    <dgm:pt modelId="{8CE25911-D02A-4C0B-AE64-6C28B310BACB}" type="parTrans" cxnId="{52269E33-CAA9-4908-AA1F-91C6101F983B}">
      <dgm:prSet/>
      <dgm:spPr/>
      <dgm:t>
        <a:bodyPr/>
        <a:lstStyle/>
        <a:p>
          <a:endParaRPr lang="en-US"/>
        </a:p>
      </dgm:t>
    </dgm:pt>
    <dgm:pt modelId="{854B9832-8657-4A01-88A1-A1D84A403E9D}" type="sibTrans" cxnId="{52269E33-CAA9-4908-AA1F-91C6101F983B}">
      <dgm:prSet phldrT="02"/>
      <dgm:spPr/>
      <dgm:t>
        <a:bodyPr/>
        <a:lstStyle/>
        <a:p>
          <a:endParaRPr lang="en-US"/>
        </a:p>
      </dgm:t>
    </dgm:pt>
    <dgm:pt modelId="{61750C0E-4817-46CD-9EE5-C7E133B27B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Cryptographic primitives</a:t>
          </a:r>
          <a:endParaRPr lang="en-US" dirty="0"/>
        </a:p>
      </dgm:t>
    </dgm:pt>
    <dgm:pt modelId="{104B59C2-AF46-4DD2-AC51-37C9F8DF9842}" type="parTrans" cxnId="{3392C0E5-1C75-4B66-8188-88C4383AF0E5}">
      <dgm:prSet/>
      <dgm:spPr/>
      <dgm:t>
        <a:bodyPr/>
        <a:lstStyle/>
        <a:p>
          <a:endParaRPr lang="en-US"/>
        </a:p>
      </dgm:t>
    </dgm:pt>
    <dgm:pt modelId="{9B926260-58C6-4AC7-8623-DC048D3B3F29}" type="sibTrans" cxnId="{3392C0E5-1C75-4B66-8188-88C4383AF0E5}">
      <dgm:prSet phldrT="03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3">
        <dgm:presLayoutVars>
          <dgm:chMax val="1"/>
          <dgm:chPref val="1"/>
        </dgm:presLayoutVars>
      </dgm:prSet>
      <dgm:spPr/>
    </dgm:pt>
    <dgm:pt modelId="{617B64D2-0DBC-4B3F-9B02-A9F25C25FBF1}" type="pres">
      <dgm:prSet presAssocID="{07ED0FBA-FDE6-41E0-9995-24AE752E9405}" presName="sibTrans" presStyleCnt="0"/>
      <dgm:spPr/>
    </dgm:pt>
    <dgm:pt modelId="{A0A72A64-56B7-4D89-BC0A-C34F54AD560B}" type="pres">
      <dgm:prSet presAssocID="{61744605-0A33-41FB-92AD-2C54B3D1A90F}" presName="compNode" presStyleCnt="0"/>
      <dgm:spPr/>
    </dgm:pt>
    <dgm:pt modelId="{F4BC4BC1-CBEB-401F-9BCD-A6DE37470FC6}" type="pres">
      <dgm:prSet presAssocID="{61744605-0A33-41FB-92AD-2C54B3D1A9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2386C3-7BD3-4775-BA60-B58E383BAC41}" type="pres">
      <dgm:prSet presAssocID="{61744605-0A33-41FB-92AD-2C54B3D1A90F}" presName="spaceRect" presStyleCnt="0"/>
      <dgm:spPr/>
    </dgm:pt>
    <dgm:pt modelId="{A8BB8362-B36D-467A-B819-2DC9B589E2C4}" type="pres">
      <dgm:prSet presAssocID="{61744605-0A33-41FB-92AD-2C54B3D1A90F}" presName="textRect" presStyleLbl="revTx" presStyleIdx="1" presStyleCnt="3">
        <dgm:presLayoutVars>
          <dgm:chMax val="1"/>
          <dgm:chPref val="1"/>
        </dgm:presLayoutVars>
      </dgm:prSet>
      <dgm:spPr/>
    </dgm:pt>
    <dgm:pt modelId="{C7779D4B-A34F-42F1-9485-9CDC4A7654BA}" type="pres">
      <dgm:prSet presAssocID="{854B9832-8657-4A01-88A1-A1D84A403E9D}" presName="sibTrans" presStyleCnt="0"/>
      <dgm:spPr/>
    </dgm:pt>
    <dgm:pt modelId="{E6E9F57E-B7CA-4EDC-9FE2-A49F87ECE407}" type="pres">
      <dgm:prSet presAssocID="{61750C0E-4817-46CD-9EE5-C7E133B27B85}" presName="compNode" presStyleCnt="0"/>
      <dgm:spPr/>
    </dgm:pt>
    <dgm:pt modelId="{D9951D3E-65AF-4838-8FDE-CAD698AFE881}" type="pres">
      <dgm:prSet presAssocID="{61750C0E-4817-46CD-9EE5-C7E133B27B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4826542-22AC-4043-B20D-CEA1D7F54991}" type="pres">
      <dgm:prSet presAssocID="{61750C0E-4817-46CD-9EE5-C7E133B27B85}" presName="spaceRect" presStyleCnt="0"/>
      <dgm:spPr/>
    </dgm:pt>
    <dgm:pt modelId="{4CED7358-6097-477E-9F49-D28DA2862B60}" type="pres">
      <dgm:prSet presAssocID="{61750C0E-4817-46CD-9EE5-C7E133B27B8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269E33-CAA9-4908-AA1F-91C6101F983B}" srcId="{318ECDD7-C0CE-4CD1-B6C8-895EB9DA0074}" destId="{61744605-0A33-41FB-92AD-2C54B3D1A90F}" srcOrd="1" destOrd="0" parTransId="{8CE25911-D02A-4C0B-AE64-6C28B310BACB}" sibTransId="{854B9832-8657-4A01-88A1-A1D84A403E9D}"/>
    <dgm:cxn modelId="{74E34041-9A3A-4FF5-82FC-931331A29789}" type="presOf" srcId="{61744605-0A33-41FB-92AD-2C54B3D1A90F}" destId="{A8BB8362-B36D-467A-B819-2DC9B589E2C4}" srcOrd="0" destOrd="0" presId="urn:microsoft.com/office/officeart/2018/2/layout/IconLabelList"/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B37826B8-E629-415F-AA30-C9FD7228EC1C}" type="presOf" srcId="{61750C0E-4817-46CD-9EE5-C7E133B27B85}" destId="{4CED7358-6097-477E-9F49-D28DA2862B60}" srcOrd="0" destOrd="0" presId="urn:microsoft.com/office/officeart/2018/2/layout/IconLabelList"/>
    <dgm:cxn modelId="{3392C0E5-1C75-4B66-8188-88C4383AF0E5}" srcId="{318ECDD7-C0CE-4CD1-B6C8-895EB9DA0074}" destId="{61750C0E-4817-46CD-9EE5-C7E133B27B85}" srcOrd="2" destOrd="0" parTransId="{104B59C2-AF46-4DD2-AC51-37C9F8DF9842}" sibTransId="{9B926260-58C6-4AC7-8623-DC048D3B3F29}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  <dgm:cxn modelId="{D617B724-6CB0-48BA-9A3E-E87C05536889}" type="presParOf" srcId="{59AF813F-9090-4091-BEF7-9386A7BD1728}" destId="{617B64D2-0DBC-4B3F-9B02-A9F25C25FBF1}" srcOrd="1" destOrd="0" presId="urn:microsoft.com/office/officeart/2018/2/layout/IconLabelList"/>
    <dgm:cxn modelId="{9E86B48B-C6B9-4707-9A2F-69C8DE5005B1}" type="presParOf" srcId="{59AF813F-9090-4091-BEF7-9386A7BD1728}" destId="{A0A72A64-56B7-4D89-BC0A-C34F54AD560B}" srcOrd="2" destOrd="0" presId="urn:microsoft.com/office/officeart/2018/2/layout/IconLabelList"/>
    <dgm:cxn modelId="{80508092-96D7-4FDD-B027-792E1FE2E5C9}" type="presParOf" srcId="{A0A72A64-56B7-4D89-BC0A-C34F54AD560B}" destId="{F4BC4BC1-CBEB-401F-9BCD-A6DE37470FC6}" srcOrd="0" destOrd="0" presId="urn:microsoft.com/office/officeart/2018/2/layout/IconLabelList"/>
    <dgm:cxn modelId="{019B52A8-03A8-491D-BC45-B4E152456D8F}" type="presParOf" srcId="{A0A72A64-56B7-4D89-BC0A-C34F54AD560B}" destId="{C42386C3-7BD3-4775-BA60-B58E383BAC41}" srcOrd="1" destOrd="0" presId="urn:microsoft.com/office/officeart/2018/2/layout/IconLabelList"/>
    <dgm:cxn modelId="{94C77D8A-1359-44E5-9ABE-3CE8963FD721}" type="presParOf" srcId="{A0A72A64-56B7-4D89-BC0A-C34F54AD560B}" destId="{A8BB8362-B36D-467A-B819-2DC9B589E2C4}" srcOrd="2" destOrd="0" presId="urn:microsoft.com/office/officeart/2018/2/layout/IconLabelList"/>
    <dgm:cxn modelId="{91913859-317B-408C-AE26-80907D4218A9}" type="presParOf" srcId="{59AF813F-9090-4091-BEF7-9386A7BD1728}" destId="{C7779D4B-A34F-42F1-9485-9CDC4A7654BA}" srcOrd="3" destOrd="0" presId="urn:microsoft.com/office/officeart/2018/2/layout/IconLabelList"/>
    <dgm:cxn modelId="{D28B7052-382E-4F01-A2CA-6E7618F0B884}" type="presParOf" srcId="{59AF813F-9090-4091-BEF7-9386A7BD1728}" destId="{E6E9F57E-B7CA-4EDC-9FE2-A49F87ECE407}" srcOrd="4" destOrd="0" presId="urn:microsoft.com/office/officeart/2018/2/layout/IconLabelList"/>
    <dgm:cxn modelId="{3B488341-0FBD-4B91-82D4-FC72819E1EE1}" type="presParOf" srcId="{E6E9F57E-B7CA-4EDC-9FE2-A49F87ECE407}" destId="{D9951D3E-65AF-4838-8FDE-CAD698AFE881}" srcOrd="0" destOrd="0" presId="urn:microsoft.com/office/officeart/2018/2/layout/IconLabelList"/>
    <dgm:cxn modelId="{202D9FFD-6C3A-4C28-A78C-39FC41AB3B8A}" type="presParOf" srcId="{E6E9F57E-B7CA-4EDC-9FE2-A49F87ECE407}" destId="{74826542-22AC-4043-B20D-CEA1D7F54991}" srcOrd="1" destOrd="0" presId="urn:microsoft.com/office/officeart/2018/2/layout/IconLabelList"/>
    <dgm:cxn modelId="{B395E4DF-9DF8-4152-AD74-64A2649AE429}" type="presParOf" srcId="{E6E9F57E-B7CA-4EDC-9FE2-A49F87ECE407}" destId="{4CED7358-6097-477E-9F49-D28DA2862B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61744605-0A33-41FB-92AD-2C54B3D1A9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Cash</a:t>
          </a:r>
          <a:endParaRPr lang="en-US" dirty="0"/>
        </a:p>
      </dgm:t>
    </dgm:pt>
    <dgm:pt modelId="{8CE25911-D02A-4C0B-AE64-6C28B310BACB}" type="parTrans" cxnId="{52269E33-CAA9-4908-AA1F-91C6101F983B}">
      <dgm:prSet/>
      <dgm:spPr/>
      <dgm:t>
        <a:bodyPr/>
        <a:lstStyle/>
        <a:p>
          <a:endParaRPr lang="en-US"/>
        </a:p>
      </dgm:t>
    </dgm:pt>
    <dgm:pt modelId="{854B9832-8657-4A01-88A1-A1D84A403E9D}" type="sibTrans" cxnId="{52269E33-CAA9-4908-AA1F-91C6101F983B}">
      <dgm:prSet phldrT="02"/>
      <dgm:spPr/>
      <dgm:t>
        <a:bodyPr/>
        <a:lstStyle/>
        <a:p>
          <a:endParaRPr lang="en-US"/>
        </a:p>
      </dgm:t>
    </dgm:pt>
    <dgm:pt modelId="{61750C0E-4817-46CD-9EE5-C7E133B27B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Cryptographic primitives</a:t>
          </a:r>
          <a:endParaRPr lang="en-US" dirty="0"/>
        </a:p>
      </dgm:t>
    </dgm:pt>
    <dgm:pt modelId="{104B59C2-AF46-4DD2-AC51-37C9F8DF9842}" type="parTrans" cxnId="{3392C0E5-1C75-4B66-8188-88C4383AF0E5}">
      <dgm:prSet/>
      <dgm:spPr/>
      <dgm:t>
        <a:bodyPr/>
        <a:lstStyle/>
        <a:p>
          <a:endParaRPr lang="en-US"/>
        </a:p>
      </dgm:t>
    </dgm:pt>
    <dgm:pt modelId="{9B926260-58C6-4AC7-8623-DC048D3B3F29}" type="sibTrans" cxnId="{3392C0E5-1C75-4B66-8188-88C4383AF0E5}">
      <dgm:prSet phldrT="03"/>
      <dgm:spPr/>
      <dgm:t>
        <a:bodyPr/>
        <a:lstStyle/>
        <a:p>
          <a:endParaRPr lang="en-US"/>
        </a:p>
      </dgm:t>
    </dgm:pt>
    <dgm:pt modelId="{6CC8B836-E899-4689-A4E3-790BAA86435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Bitcoin</a:t>
          </a:r>
        </a:p>
      </dgm:t>
    </dgm:pt>
    <dgm:pt modelId="{0276C8BB-99E0-4A5D-8927-F9058DEBD342}" type="parTrans" cxnId="{0314A52F-4BDF-4DB1-ADB8-F6B04F054323}">
      <dgm:prSet/>
      <dgm:spPr/>
    </dgm:pt>
    <dgm:pt modelId="{5E5EF49C-87A2-4F23-8F6C-BFAA6670937E}" type="sibTrans" cxnId="{0314A52F-4BDF-4DB1-ADB8-F6B04F054323}">
      <dgm:prSet phldrT="04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4">
        <dgm:presLayoutVars>
          <dgm:chMax val="1"/>
          <dgm:chPref val="1"/>
        </dgm:presLayoutVars>
      </dgm:prSet>
      <dgm:spPr/>
    </dgm:pt>
    <dgm:pt modelId="{617B64D2-0DBC-4B3F-9B02-A9F25C25FBF1}" type="pres">
      <dgm:prSet presAssocID="{07ED0FBA-FDE6-41E0-9995-24AE752E9405}" presName="sibTrans" presStyleCnt="0"/>
      <dgm:spPr/>
    </dgm:pt>
    <dgm:pt modelId="{A0A72A64-56B7-4D89-BC0A-C34F54AD560B}" type="pres">
      <dgm:prSet presAssocID="{61744605-0A33-41FB-92AD-2C54B3D1A90F}" presName="compNode" presStyleCnt="0"/>
      <dgm:spPr/>
    </dgm:pt>
    <dgm:pt modelId="{F4BC4BC1-CBEB-401F-9BCD-A6DE37470FC6}" type="pres">
      <dgm:prSet presAssocID="{61744605-0A33-41FB-92AD-2C54B3D1A9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2386C3-7BD3-4775-BA60-B58E383BAC41}" type="pres">
      <dgm:prSet presAssocID="{61744605-0A33-41FB-92AD-2C54B3D1A90F}" presName="spaceRect" presStyleCnt="0"/>
      <dgm:spPr/>
    </dgm:pt>
    <dgm:pt modelId="{A8BB8362-B36D-467A-B819-2DC9B589E2C4}" type="pres">
      <dgm:prSet presAssocID="{61744605-0A33-41FB-92AD-2C54B3D1A90F}" presName="textRect" presStyleLbl="revTx" presStyleIdx="1" presStyleCnt="4">
        <dgm:presLayoutVars>
          <dgm:chMax val="1"/>
          <dgm:chPref val="1"/>
        </dgm:presLayoutVars>
      </dgm:prSet>
      <dgm:spPr/>
    </dgm:pt>
    <dgm:pt modelId="{C7779D4B-A34F-42F1-9485-9CDC4A7654BA}" type="pres">
      <dgm:prSet presAssocID="{854B9832-8657-4A01-88A1-A1D84A403E9D}" presName="sibTrans" presStyleCnt="0"/>
      <dgm:spPr/>
    </dgm:pt>
    <dgm:pt modelId="{E6E9F57E-B7CA-4EDC-9FE2-A49F87ECE407}" type="pres">
      <dgm:prSet presAssocID="{61750C0E-4817-46CD-9EE5-C7E133B27B85}" presName="compNode" presStyleCnt="0"/>
      <dgm:spPr/>
    </dgm:pt>
    <dgm:pt modelId="{D9951D3E-65AF-4838-8FDE-CAD698AFE881}" type="pres">
      <dgm:prSet presAssocID="{61750C0E-4817-46CD-9EE5-C7E133B27B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4826542-22AC-4043-B20D-CEA1D7F54991}" type="pres">
      <dgm:prSet presAssocID="{61750C0E-4817-46CD-9EE5-C7E133B27B85}" presName="spaceRect" presStyleCnt="0"/>
      <dgm:spPr/>
    </dgm:pt>
    <dgm:pt modelId="{4CED7358-6097-477E-9F49-D28DA2862B60}" type="pres">
      <dgm:prSet presAssocID="{61750C0E-4817-46CD-9EE5-C7E133B27B85}" presName="textRect" presStyleLbl="revTx" presStyleIdx="2" presStyleCnt="4">
        <dgm:presLayoutVars>
          <dgm:chMax val="1"/>
          <dgm:chPref val="1"/>
        </dgm:presLayoutVars>
      </dgm:prSet>
      <dgm:spPr/>
    </dgm:pt>
    <dgm:pt modelId="{3B3B9472-1A83-4F43-A445-EE2F0BD21FF2}" type="pres">
      <dgm:prSet presAssocID="{9B926260-58C6-4AC7-8623-DC048D3B3F29}" presName="sibTrans" presStyleCnt="0"/>
      <dgm:spPr/>
    </dgm:pt>
    <dgm:pt modelId="{B526A6E2-9FB8-437D-B6FF-F503463B1806}" type="pres">
      <dgm:prSet presAssocID="{6CC8B836-E899-4689-A4E3-790BAA864350}" presName="compNode" presStyleCnt="0"/>
      <dgm:spPr/>
    </dgm:pt>
    <dgm:pt modelId="{3F32275E-6EC0-4A91-9FE9-29021087987A}" type="pres">
      <dgm:prSet presAssocID="{6CC8B836-E899-4689-A4E3-790BAA8643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00C5FF3-B983-495A-BECC-30787269BF86}" type="pres">
      <dgm:prSet presAssocID="{6CC8B836-E899-4689-A4E3-790BAA864350}" presName="spaceRect" presStyleCnt="0"/>
      <dgm:spPr/>
    </dgm:pt>
    <dgm:pt modelId="{66B67BC5-5610-4375-9AF3-55659EF7F9CC}" type="pres">
      <dgm:prSet presAssocID="{6CC8B836-E899-4689-A4E3-790BAA8643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314A52F-4BDF-4DB1-ADB8-F6B04F054323}" srcId="{318ECDD7-C0CE-4CD1-B6C8-895EB9DA0074}" destId="{6CC8B836-E899-4689-A4E3-790BAA864350}" srcOrd="3" destOrd="0" parTransId="{0276C8BB-99E0-4A5D-8927-F9058DEBD342}" sibTransId="{5E5EF49C-87A2-4F23-8F6C-BFAA6670937E}"/>
    <dgm:cxn modelId="{52269E33-CAA9-4908-AA1F-91C6101F983B}" srcId="{318ECDD7-C0CE-4CD1-B6C8-895EB9DA0074}" destId="{61744605-0A33-41FB-92AD-2C54B3D1A90F}" srcOrd="1" destOrd="0" parTransId="{8CE25911-D02A-4C0B-AE64-6C28B310BACB}" sibTransId="{854B9832-8657-4A01-88A1-A1D84A403E9D}"/>
    <dgm:cxn modelId="{74E34041-9A3A-4FF5-82FC-931331A29789}" type="presOf" srcId="{61744605-0A33-41FB-92AD-2C54B3D1A90F}" destId="{A8BB8362-B36D-467A-B819-2DC9B589E2C4}" srcOrd="0" destOrd="0" presId="urn:microsoft.com/office/officeart/2018/2/layout/IconLabelList"/>
    <dgm:cxn modelId="{CA7A2968-71EC-4422-911D-B36601FC526C}" type="presOf" srcId="{6CC8B836-E899-4689-A4E3-790BAA864350}" destId="{66B67BC5-5610-4375-9AF3-55659EF7F9CC}" srcOrd="0" destOrd="0" presId="urn:microsoft.com/office/officeart/2018/2/layout/IconLabelList"/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B37826B8-E629-415F-AA30-C9FD7228EC1C}" type="presOf" srcId="{61750C0E-4817-46CD-9EE5-C7E133B27B85}" destId="{4CED7358-6097-477E-9F49-D28DA2862B60}" srcOrd="0" destOrd="0" presId="urn:microsoft.com/office/officeart/2018/2/layout/IconLabelList"/>
    <dgm:cxn modelId="{3392C0E5-1C75-4B66-8188-88C4383AF0E5}" srcId="{318ECDD7-C0CE-4CD1-B6C8-895EB9DA0074}" destId="{61750C0E-4817-46CD-9EE5-C7E133B27B85}" srcOrd="2" destOrd="0" parTransId="{104B59C2-AF46-4DD2-AC51-37C9F8DF9842}" sibTransId="{9B926260-58C6-4AC7-8623-DC048D3B3F29}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  <dgm:cxn modelId="{D617B724-6CB0-48BA-9A3E-E87C05536889}" type="presParOf" srcId="{59AF813F-9090-4091-BEF7-9386A7BD1728}" destId="{617B64D2-0DBC-4B3F-9B02-A9F25C25FBF1}" srcOrd="1" destOrd="0" presId="urn:microsoft.com/office/officeart/2018/2/layout/IconLabelList"/>
    <dgm:cxn modelId="{9E86B48B-C6B9-4707-9A2F-69C8DE5005B1}" type="presParOf" srcId="{59AF813F-9090-4091-BEF7-9386A7BD1728}" destId="{A0A72A64-56B7-4D89-BC0A-C34F54AD560B}" srcOrd="2" destOrd="0" presId="urn:microsoft.com/office/officeart/2018/2/layout/IconLabelList"/>
    <dgm:cxn modelId="{80508092-96D7-4FDD-B027-792E1FE2E5C9}" type="presParOf" srcId="{A0A72A64-56B7-4D89-BC0A-C34F54AD560B}" destId="{F4BC4BC1-CBEB-401F-9BCD-A6DE37470FC6}" srcOrd="0" destOrd="0" presId="urn:microsoft.com/office/officeart/2018/2/layout/IconLabelList"/>
    <dgm:cxn modelId="{019B52A8-03A8-491D-BC45-B4E152456D8F}" type="presParOf" srcId="{A0A72A64-56B7-4D89-BC0A-C34F54AD560B}" destId="{C42386C3-7BD3-4775-BA60-B58E383BAC41}" srcOrd="1" destOrd="0" presId="urn:microsoft.com/office/officeart/2018/2/layout/IconLabelList"/>
    <dgm:cxn modelId="{94C77D8A-1359-44E5-9ABE-3CE8963FD721}" type="presParOf" srcId="{A0A72A64-56B7-4D89-BC0A-C34F54AD560B}" destId="{A8BB8362-B36D-467A-B819-2DC9B589E2C4}" srcOrd="2" destOrd="0" presId="urn:microsoft.com/office/officeart/2018/2/layout/IconLabelList"/>
    <dgm:cxn modelId="{91913859-317B-408C-AE26-80907D4218A9}" type="presParOf" srcId="{59AF813F-9090-4091-BEF7-9386A7BD1728}" destId="{C7779D4B-A34F-42F1-9485-9CDC4A7654BA}" srcOrd="3" destOrd="0" presId="urn:microsoft.com/office/officeart/2018/2/layout/IconLabelList"/>
    <dgm:cxn modelId="{D28B7052-382E-4F01-A2CA-6E7618F0B884}" type="presParOf" srcId="{59AF813F-9090-4091-BEF7-9386A7BD1728}" destId="{E6E9F57E-B7CA-4EDC-9FE2-A49F87ECE407}" srcOrd="4" destOrd="0" presId="urn:microsoft.com/office/officeart/2018/2/layout/IconLabelList"/>
    <dgm:cxn modelId="{3B488341-0FBD-4B91-82D4-FC72819E1EE1}" type="presParOf" srcId="{E6E9F57E-B7CA-4EDC-9FE2-A49F87ECE407}" destId="{D9951D3E-65AF-4838-8FDE-CAD698AFE881}" srcOrd="0" destOrd="0" presId="urn:microsoft.com/office/officeart/2018/2/layout/IconLabelList"/>
    <dgm:cxn modelId="{202D9FFD-6C3A-4C28-A78C-39FC41AB3B8A}" type="presParOf" srcId="{E6E9F57E-B7CA-4EDC-9FE2-A49F87ECE407}" destId="{74826542-22AC-4043-B20D-CEA1D7F54991}" srcOrd="1" destOrd="0" presId="urn:microsoft.com/office/officeart/2018/2/layout/IconLabelList"/>
    <dgm:cxn modelId="{B395E4DF-9DF8-4152-AD74-64A2649AE429}" type="presParOf" srcId="{E6E9F57E-B7CA-4EDC-9FE2-A49F87ECE407}" destId="{4CED7358-6097-477E-9F49-D28DA2862B60}" srcOrd="2" destOrd="0" presId="urn:microsoft.com/office/officeart/2018/2/layout/IconLabelList"/>
    <dgm:cxn modelId="{700A234B-DF83-47C8-A18F-8CFC4903D677}" type="presParOf" srcId="{59AF813F-9090-4091-BEF7-9386A7BD1728}" destId="{3B3B9472-1A83-4F43-A445-EE2F0BD21FF2}" srcOrd="5" destOrd="0" presId="urn:microsoft.com/office/officeart/2018/2/layout/IconLabelList"/>
    <dgm:cxn modelId="{FCB98D4B-8CB8-4CF8-8191-AD873B5A1CD7}" type="presParOf" srcId="{59AF813F-9090-4091-BEF7-9386A7BD1728}" destId="{B526A6E2-9FB8-437D-B6FF-F503463B1806}" srcOrd="6" destOrd="0" presId="urn:microsoft.com/office/officeart/2018/2/layout/IconLabelList"/>
    <dgm:cxn modelId="{CE5145BF-B0A0-4512-B9C1-465E2F5E73F3}" type="presParOf" srcId="{B526A6E2-9FB8-437D-B6FF-F503463B1806}" destId="{3F32275E-6EC0-4A91-9FE9-29021087987A}" srcOrd="0" destOrd="0" presId="urn:microsoft.com/office/officeart/2018/2/layout/IconLabelList"/>
    <dgm:cxn modelId="{60DF77F9-E436-44A2-9577-1F121DAA47D1}" type="presParOf" srcId="{B526A6E2-9FB8-437D-B6FF-F503463B1806}" destId="{800C5FF3-B983-495A-BECC-30787269BF86}" srcOrd="1" destOrd="0" presId="urn:microsoft.com/office/officeart/2018/2/layout/IconLabelList"/>
    <dgm:cxn modelId="{DE3F1238-18A4-4A48-B3BE-5BB7BF3F3543}" type="presParOf" srcId="{B526A6E2-9FB8-437D-B6FF-F503463B1806}" destId="{66B67BC5-5610-4375-9AF3-55659EF7F9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37EACB-D591-4F2C-82E4-6AA00AFED89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B57C87C-3BF0-4FFD-B8A7-CEE9BCAB0C29}">
      <dgm:prSet phldr="0"/>
      <dgm:spPr/>
      <dgm:t>
        <a:bodyPr/>
        <a:lstStyle/>
        <a:p>
          <a:pPr>
            <a:defRPr b="1"/>
          </a:pPr>
          <a:r>
            <a:rPr lang="en-US" b="1" i="0" u="none" strike="noStrike" cap="none" baseline="0" noProof="0" dirty="0">
              <a:latin typeface="Calibri Light"/>
              <a:cs typeface="Calibri Light"/>
            </a:rPr>
            <a:t>Transactions gossiped by Bitcoin nodes</a:t>
          </a:r>
        </a:p>
      </dgm:t>
    </dgm:pt>
    <dgm:pt modelId="{8975C03C-F321-4BB4-989E-3CA17C31960E}" type="parTrans" cxnId="{677B2D70-9113-4058-B3AA-FD2BB2C7249A}">
      <dgm:prSet/>
      <dgm:spPr/>
      <dgm:t>
        <a:bodyPr/>
        <a:lstStyle/>
        <a:p>
          <a:endParaRPr lang="en-US"/>
        </a:p>
      </dgm:t>
    </dgm:pt>
    <dgm:pt modelId="{91CA9778-3D85-43FE-82C2-29DD427EA6F4}" type="sibTrans" cxnId="{677B2D70-9113-4058-B3AA-FD2BB2C7249A}">
      <dgm:prSet/>
      <dgm:spPr/>
      <dgm:t>
        <a:bodyPr/>
        <a:lstStyle/>
        <a:p>
          <a:endParaRPr lang="en-US"/>
        </a:p>
      </dgm:t>
    </dgm:pt>
    <dgm:pt modelId="{ED7D4CAE-D875-403D-A274-3D942797B4DF}">
      <dgm:prSet/>
      <dgm:spPr/>
      <dgm:t>
        <a:bodyPr/>
        <a:lstStyle/>
        <a:p>
          <a:pPr>
            <a:defRPr b="1"/>
          </a:pPr>
          <a:r>
            <a:rPr lang="en-US" dirty="0"/>
            <a:t>Transaction can be duplicated without the risk of modification</a:t>
          </a:r>
        </a:p>
      </dgm:t>
    </dgm:pt>
    <dgm:pt modelId="{887F193F-F3BE-428D-8B1C-5268C5A317D2}" type="parTrans" cxnId="{A0F2AEAF-77B4-4D82-A350-53BF2BBABD57}">
      <dgm:prSet/>
      <dgm:spPr/>
      <dgm:t>
        <a:bodyPr/>
        <a:lstStyle/>
        <a:p>
          <a:endParaRPr lang="en-US"/>
        </a:p>
      </dgm:t>
    </dgm:pt>
    <dgm:pt modelId="{C377B477-FB8A-4F0A-9F29-76CD409EAE87}" type="sibTrans" cxnId="{A0F2AEAF-77B4-4D82-A350-53BF2BBABD57}">
      <dgm:prSet/>
      <dgm:spPr/>
      <dgm:t>
        <a:bodyPr/>
        <a:lstStyle/>
        <a:p>
          <a:endParaRPr lang="en-US"/>
        </a:p>
      </dgm:t>
    </dgm:pt>
    <dgm:pt modelId="{6526267B-EBB9-47DB-A749-6A47F9795B1E}">
      <dgm:prSet/>
      <dgm:spPr/>
      <dgm:t>
        <a:bodyPr/>
        <a:lstStyle/>
        <a:p>
          <a:r>
            <a:rPr lang="en-US" dirty="0"/>
            <a:t>Signature invalid if any part of the transaction is modified</a:t>
          </a:r>
        </a:p>
      </dgm:t>
    </dgm:pt>
    <dgm:pt modelId="{F0216F80-F0E5-47BB-9A23-1627C1AA7407}" type="parTrans" cxnId="{B77EBD73-AA2B-4FE1-9EB1-2DF100657151}">
      <dgm:prSet/>
      <dgm:spPr/>
      <dgm:t>
        <a:bodyPr/>
        <a:lstStyle/>
        <a:p>
          <a:endParaRPr lang="en-US"/>
        </a:p>
      </dgm:t>
    </dgm:pt>
    <dgm:pt modelId="{F268D2BF-DBE0-435B-962E-C27079DB8F42}" type="sibTrans" cxnId="{B77EBD73-AA2B-4FE1-9EB1-2DF100657151}">
      <dgm:prSet/>
      <dgm:spPr/>
      <dgm:t>
        <a:bodyPr/>
        <a:lstStyle/>
        <a:p>
          <a:endParaRPr lang="en-US"/>
        </a:p>
      </dgm:t>
    </dgm:pt>
    <dgm:pt modelId="{8279B170-E703-49A6-971C-10C547099260}">
      <dgm:prSet/>
      <dgm:spPr/>
      <dgm:t>
        <a:bodyPr/>
        <a:lstStyle/>
        <a:p>
          <a:pPr>
            <a:defRPr b="1"/>
          </a:pPr>
          <a:r>
            <a:rPr lang="en-US" dirty="0"/>
            <a:t>Avoid censorship by sending transaction to nodes distributed throughout the world via internet</a:t>
          </a:r>
        </a:p>
      </dgm:t>
    </dgm:pt>
    <dgm:pt modelId="{9F5FC4C9-96AE-4F45-9679-7213FF02EA68}" type="parTrans" cxnId="{AAEE66FE-D883-4681-8568-1E0146D83C52}">
      <dgm:prSet/>
      <dgm:spPr/>
      <dgm:t>
        <a:bodyPr/>
        <a:lstStyle/>
        <a:p>
          <a:endParaRPr lang="en-US"/>
        </a:p>
      </dgm:t>
    </dgm:pt>
    <dgm:pt modelId="{368734BD-F726-44B3-AFFA-85A3A860AE07}" type="sibTrans" cxnId="{AAEE66FE-D883-4681-8568-1E0146D83C52}">
      <dgm:prSet/>
      <dgm:spPr/>
      <dgm:t>
        <a:bodyPr/>
        <a:lstStyle/>
        <a:p>
          <a:endParaRPr lang="en-US"/>
        </a:p>
      </dgm:t>
    </dgm:pt>
    <dgm:pt modelId="{DAC9217A-2376-43DF-A287-582900CCE802}">
      <dgm:prSet/>
      <dgm:spPr/>
      <dgm:t>
        <a:bodyPr/>
        <a:lstStyle/>
        <a:p>
          <a:pPr>
            <a:defRPr b="1"/>
          </a:pPr>
          <a:r>
            <a:rPr lang="en-US" dirty="0"/>
            <a:t>Satellites to avoid dependence on internet</a:t>
          </a:r>
        </a:p>
      </dgm:t>
    </dgm:pt>
    <dgm:pt modelId="{B272E030-09F1-424F-BAC9-95A2709D5C96}" type="parTrans" cxnId="{E9F8B428-904A-4A7A-B7F5-62379F5DCF8A}">
      <dgm:prSet/>
      <dgm:spPr/>
      <dgm:t>
        <a:bodyPr/>
        <a:lstStyle/>
        <a:p>
          <a:endParaRPr lang="en-US"/>
        </a:p>
      </dgm:t>
    </dgm:pt>
    <dgm:pt modelId="{9AB2254F-23ED-4BAB-8621-F3E8CFF7202B}" type="sibTrans" cxnId="{E9F8B428-904A-4A7A-B7F5-62379F5DCF8A}">
      <dgm:prSet/>
      <dgm:spPr/>
      <dgm:t>
        <a:bodyPr/>
        <a:lstStyle/>
        <a:p>
          <a:endParaRPr lang="en-US"/>
        </a:p>
      </dgm:t>
    </dgm:pt>
    <dgm:pt modelId="{B1168651-AD2E-4ECA-A908-22171A646ED7}" type="pres">
      <dgm:prSet presAssocID="{3A37EACB-D591-4F2C-82E4-6AA00AFED897}" presName="root" presStyleCnt="0">
        <dgm:presLayoutVars>
          <dgm:dir/>
          <dgm:resizeHandles val="exact"/>
        </dgm:presLayoutVars>
      </dgm:prSet>
      <dgm:spPr/>
    </dgm:pt>
    <dgm:pt modelId="{A85F3648-C4C2-48A8-A240-C913AA25DA85}" type="pres">
      <dgm:prSet presAssocID="{CB57C87C-3BF0-4FFD-B8A7-CEE9BCAB0C29}" presName="compNode" presStyleCnt="0"/>
      <dgm:spPr/>
    </dgm:pt>
    <dgm:pt modelId="{4A0AF79F-7057-45C2-85F5-3E42FC2656A4}" type="pres">
      <dgm:prSet presAssocID="{CB57C87C-3BF0-4FFD-B8A7-CEE9BCAB0C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2E463A5-CD67-442A-8DD7-251CD6576BB9}" type="pres">
      <dgm:prSet presAssocID="{CB57C87C-3BF0-4FFD-B8A7-CEE9BCAB0C29}" presName="iconSpace" presStyleCnt="0"/>
      <dgm:spPr/>
    </dgm:pt>
    <dgm:pt modelId="{35B68C27-55F6-498A-BE9B-291D0FA099FC}" type="pres">
      <dgm:prSet presAssocID="{CB57C87C-3BF0-4FFD-B8A7-CEE9BCAB0C29}" presName="parTx" presStyleLbl="revTx" presStyleIdx="0" presStyleCnt="8">
        <dgm:presLayoutVars>
          <dgm:chMax val="0"/>
          <dgm:chPref val="0"/>
        </dgm:presLayoutVars>
      </dgm:prSet>
      <dgm:spPr/>
    </dgm:pt>
    <dgm:pt modelId="{6B9A1FB5-556C-44F2-A98C-7C70B9D1B796}" type="pres">
      <dgm:prSet presAssocID="{CB57C87C-3BF0-4FFD-B8A7-CEE9BCAB0C29}" presName="txSpace" presStyleCnt="0"/>
      <dgm:spPr/>
    </dgm:pt>
    <dgm:pt modelId="{DDF812B2-896F-4870-8F5E-B19F63678339}" type="pres">
      <dgm:prSet presAssocID="{CB57C87C-3BF0-4FFD-B8A7-CEE9BCAB0C29}" presName="desTx" presStyleLbl="revTx" presStyleIdx="1" presStyleCnt="8">
        <dgm:presLayoutVars/>
      </dgm:prSet>
      <dgm:spPr/>
    </dgm:pt>
    <dgm:pt modelId="{5278E8C5-7AD9-4396-ABED-E651CA2565A4}" type="pres">
      <dgm:prSet presAssocID="{91CA9778-3D85-43FE-82C2-29DD427EA6F4}" presName="sibTrans" presStyleCnt="0"/>
      <dgm:spPr/>
    </dgm:pt>
    <dgm:pt modelId="{1ECB5066-0782-4CD0-B8CA-65B512B6423B}" type="pres">
      <dgm:prSet presAssocID="{ED7D4CAE-D875-403D-A274-3D942797B4DF}" presName="compNode" presStyleCnt="0"/>
      <dgm:spPr/>
    </dgm:pt>
    <dgm:pt modelId="{DA45AC3D-14AF-4422-BE36-332D8CA6C32A}" type="pres">
      <dgm:prSet presAssocID="{ED7D4CAE-D875-403D-A274-3D942797B4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A1B9D4C-7B22-4700-9DCA-E4C5188D3B0D}" type="pres">
      <dgm:prSet presAssocID="{ED7D4CAE-D875-403D-A274-3D942797B4DF}" presName="iconSpace" presStyleCnt="0"/>
      <dgm:spPr/>
    </dgm:pt>
    <dgm:pt modelId="{C188830E-749A-4C12-8F00-DB5D280B4F1F}" type="pres">
      <dgm:prSet presAssocID="{ED7D4CAE-D875-403D-A274-3D942797B4DF}" presName="parTx" presStyleLbl="revTx" presStyleIdx="2" presStyleCnt="8">
        <dgm:presLayoutVars>
          <dgm:chMax val="0"/>
          <dgm:chPref val="0"/>
        </dgm:presLayoutVars>
      </dgm:prSet>
      <dgm:spPr/>
    </dgm:pt>
    <dgm:pt modelId="{9B2D7879-9156-494B-A264-6053573A4AB4}" type="pres">
      <dgm:prSet presAssocID="{ED7D4CAE-D875-403D-A274-3D942797B4DF}" presName="txSpace" presStyleCnt="0"/>
      <dgm:spPr/>
    </dgm:pt>
    <dgm:pt modelId="{D122F54F-3180-4E08-BB63-9BF048126B08}" type="pres">
      <dgm:prSet presAssocID="{ED7D4CAE-D875-403D-A274-3D942797B4DF}" presName="desTx" presStyleLbl="revTx" presStyleIdx="3" presStyleCnt="8">
        <dgm:presLayoutVars/>
      </dgm:prSet>
      <dgm:spPr/>
    </dgm:pt>
    <dgm:pt modelId="{15E7B766-9F1C-4C3B-B58D-3AC0B1683846}" type="pres">
      <dgm:prSet presAssocID="{C377B477-FB8A-4F0A-9F29-76CD409EAE87}" presName="sibTrans" presStyleCnt="0"/>
      <dgm:spPr/>
    </dgm:pt>
    <dgm:pt modelId="{706C23A0-70CD-4D79-929A-BEE45F2CAD8A}" type="pres">
      <dgm:prSet presAssocID="{8279B170-E703-49A6-971C-10C547099260}" presName="compNode" presStyleCnt="0"/>
      <dgm:spPr/>
    </dgm:pt>
    <dgm:pt modelId="{B8B5746A-8FD9-4E5B-AFD4-70DEFD80C57C}" type="pres">
      <dgm:prSet presAssocID="{8279B170-E703-49A6-971C-10C5470992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48BDC62-1FC5-4965-8331-162BA287D76D}" type="pres">
      <dgm:prSet presAssocID="{8279B170-E703-49A6-971C-10C547099260}" presName="iconSpace" presStyleCnt="0"/>
      <dgm:spPr/>
    </dgm:pt>
    <dgm:pt modelId="{B22617B4-2604-4248-A2C4-227C5EA8CC6E}" type="pres">
      <dgm:prSet presAssocID="{8279B170-E703-49A6-971C-10C547099260}" presName="parTx" presStyleLbl="revTx" presStyleIdx="4" presStyleCnt="8">
        <dgm:presLayoutVars>
          <dgm:chMax val="0"/>
          <dgm:chPref val="0"/>
        </dgm:presLayoutVars>
      </dgm:prSet>
      <dgm:spPr/>
    </dgm:pt>
    <dgm:pt modelId="{3E4C8B86-EC43-4DF4-BBD1-E6333B4CAAFD}" type="pres">
      <dgm:prSet presAssocID="{8279B170-E703-49A6-971C-10C547099260}" presName="txSpace" presStyleCnt="0"/>
      <dgm:spPr/>
    </dgm:pt>
    <dgm:pt modelId="{92C47F93-51B1-4596-A38D-BFFCE2F91476}" type="pres">
      <dgm:prSet presAssocID="{8279B170-E703-49A6-971C-10C547099260}" presName="desTx" presStyleLbl="revTx" presStyleIdx="5" presStyleCnt="8">
        <dgm:presLayoutVars/>
      </dgm:prSet>
      <dgm:spPr/>
    </dgm:pt>
    <dgm:pt modelId="{583B34E8-75BD-468A-953B-5E5662721184}" type="pres">
      <dgm:prSet presAssocID="{368734BD-F726-44B3-AFFA-85A3A860AE07}" presName="sibTrans" presStyleCnt="0"/>
      <dgm:spPr/>
    </dgm:pt>
    <dgm:pt modelId="{9FC2AD65-23BA-49BD-B184-7CFE2D14DF6F}" type="pres">
      <dgm:prSet presAssocID="{DAC9217A-2376-43DF-A287-582900CCE802}" presName="compNode" presStyleCnt="0"/>
      <dgm:spPr/>
    </dgm:pt>
    <dgm:pt modelId="{9D97A7CE-E5B3-46E0-9938-3A5DD01BCB85}" type="pres">
      <dgm:prSet presAssocID="{DAC9217A-2376-43DF-A287-582900CCE8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924ADCBC-2A32-4EF2-9F12-3B99DDD01055}" type="pres">
      <dgm:prSet presAssocID="{DAC9217A-2376-43DF-A287-582900CCE802}" presName="iconSpace" presStyleCnt="0"/>
      <dgm:spPr/>
    </dgm:pt>
    <dgm:pt modelId="{D148DBF1-A0F4-4816-8371-ABB53FE8425E}" type="pres">
      <dgm:prSet presAssocID="{DAC9217A-2376-43DF-A287-582900CCE802}" presName="parTx" presStyleLbl="revTx" presStyleIdx="6" presStyleCnt="8">
        <dgm:presLayoutVars>
          <dgm:chMax val="0"/>
          <dgm:chPref val="0"/>
        </dgm:presLayoutVars>
      </dgm:prSet>
      <dgm:spPr/>
    </dgm:pt>
    <dgm:pt modelId="{309DE609-1BC7-4EA2-8049-40D2187CC5CB}" type="pres">
      <dgm:prSet presAssocID="{DAC9217A-2376-43DF-A287-582900CCE802}" presName="txSpace" presStyleCnt="0"/>
      <dgm:spPr/>
    </dgm:pt>
    <dgm:pt modelId="{7D314E6C-6DBE-4A0D-B8A9-AC2575C33913}" type="pres">
      <dgm:prSet presAssocID="{DAC9217A-2376-43DF-A287-582900CCE802}" presName="desTx" presStyleLbl="revTx" presStyleIdx="7" presStyleCnt="8">
        <dgm:presLayoutVars/>
      </dgm:prSet>
      <dgm:spPr/>
    </dgm:pt>
  </dgm:ptLst>
  <dgm:cxnLst>
    <dgm:cxn modelId="{E9F8B428-904A-4A7A-B7F5-62379F5DCF8A}" srcId="{3A37EACB-D591-4F2C-82E4-6AA00AFED897}" destId="{DAC9217A-2376-43DF-A287-582900CCE802}" srcOrd="3" destOrd="0" parTransId="{B272E030-09F1-424F-BAC9-95A2709D5C96}" sibTransId="{9AB2254F-23ED-4BAB-8621-F3E8CFF7202B}"/>
    <dgm:cxn modelId="{6D5EB83D-A65E-4AD8-B4DB-7512ECB9BBDE}" type="presOf" srcId="{CB57C87C-3BF0-4FFD-B8A7-CEE9BCAB0C29}" destId="{35B68C27-55F6-498A-BE9B-291D0FA099FC}" srcOrd="0" destOrd="0" presId="urn:microsoft.com/office/officeart/2018/2/layout/IconLabelDescriptionList"/>
    <dgm:cxn modelId="{677B2D70-9113-4058-B3AA-FD2BB2C7249A}" srcId="{3A37EACB-D591-4F2C-82E4-6AA00AFED897}" destId="{CB57C87C-3BF0-4FFD-B8A7-CEE9BCAB0C29}" srcOrd="0" destOrd="0" parTransId="{8975C03C-F321-4BB4-989E-3CA17C31960E}" sibTransId="{91CA9778-3D85-43FE-82C2-29DD427EA6F4}"/>
    <dgm:cxn modelId="{B77EBD73-AA2B-4FE1-9EB1-2DF100657151}" srcId="{ED7D4CAE-D875-403D-A274-3D942797B4DF}" destId="{6526267B-EBB9-47DB-A749-6A47F9795B1E}" srcOrd="0" destOrd="0" parTransId="{F0216F80-F0E5-47BB-9A23-1627C1AA7407}" sibTransId="{F268D2BF-DBE0-435B-962E-C27079DB8F42}"/>
    <dgm:cxn modelId="{264D8699-7046-420F-AB4A-058974CA9D73}" type="presOf" srcId="{6526267B-EBB9-47DB-A749-6A47F9795B1E}" destId="{D122F54F-3180-4E08-BB63-9BF048126B08}" srcOrd="0" destOrd="0" presId="urn:microsoft.com/office/officeart/2018/2/layout/IconLabelDescriptionList"/>
    <dgm:cxn modelId="{C732729B-6D25-4269-A9C7-BE4450E6B9E1}" type="presOf" srcId="{3A37EACB-D591-4F2C-82E4-6AA00AFED897}" destId="{B1168651-AD2E-4ECA-A908-22171A646ED7}" srcOrd="0" destOrd="0" presId="urn:microsoft.com/office/officeart/2018/2/layout/IconLabelDescriptionList"/>
    <dgm:cxn modelId="{24F974A1-14F7-4778-BA39-95351AEA6D1B}" type="presOf" srcId="{ED7D4CAE-D875-403D-A274-3D942797B4DF}" destId="{C188830E-749A-4C12-8F00-DB5D280B4F1F}" srcOrd="0" destOrd="0" presId="urn:microsoft.com/office/officeart/2018/2/layout/IconLabelDescriptionList"/>
    <dgm:cxn modelId="{EE1E9DA9-749A-4565-8431-BC22AD9A7685}" type="presOf" srcId="{DAC9217A-2376-43DF-A287-582900CCE802}" destId="{D148DBF1-A0F4-4816-8371-ABB53FE8425E}" srcOrd="0" destOrd="0" presId="urn:microsoft.com/office/officeart/2018/2/layout/IconLabelDescriptionList"/>
    <dgm:cxn modelId="{A0F2AEAF-77B4-4D82-A350-53BF2BBABD57}" srcId="{3A37EACB-D591-4F2C-82E4-6AA00AFED897}" destId="{ED7D4CAE-D875-403D-A274-3D942797B4DF}" srcOrd="1" destOrd="0" parTransId="{887F193F-F3BE-428D-8B1C-5268C5A317D2}" sibTransId="{C377B477-FB8A-4F0A-9F29-76CD409EAE87}"/>
    <dgm:cxn modelId="{FE8722B7-6C47-4EE3-802C-0DF5FB1E401A}" type="presOf" srcId="{8279B170-E703-49A6-971C-10C547099260}" destId="{B22617B4-2604-4248-A2C4-227C5EA8CC6E}" srcOrd="0" destOrd="0" presId="urn:microsoft.com/office/officeart/2018/2/layout/IconLabelDescriptionList"/>
    <dgm:cxn modelId="{AAEE66FE-D883-4681-8568-1E0146D83C52}" srcId="{3A37EACB-D591-4F2C-82E4-6AA00AFED897}" destId="{8279B170-E703-49A6-971C-10C547099260}" srcOrd="2" destOrd="0" parTransId="{9F5FC4C9-96AE-4F45-9679-7213FF02EA68}" sibTransId="{368734BD-F726-44B3-AFFA-85A3A860AE07}"/>
    <dgm:cxn modelId="{BCD6CF16-FCF5-4530-A28C-5FEDAAC12031}" type="presParOf" srcId="{B1168651-AD2E-4ECA-A908-22171A646ED7}" destId="{A85F3648-C4C2-48A8-A240-C913AA25DA85}" srcOrd="0" destOrd="0" presId="urn:microsoft.com/office/officeart/2018/2/layout/IconLabelDescriptionList"/>
    <dgm:cxn modelId="{77A72FA7-F3D7-42AF-9F6C-95BFF257D978}" type="presParOf" srcId="{A85F3648-C4C2-48A8-A240-C913AA25DA85}" destId="{4A0AF79F-7057-45C2-85F5-3E42FC2656A4}" srcOrd="0" destOrd="0" presId="urn:microsoft.com/office/officeart/2018/2/layout/IconLabelDescriptionList"/>
    <dgm:cxn modelId="{21AA08BC-E363-41E3-B3F4-EFAF5A6C8D57}" type="presParOf" srcId="{A85F3648-C4C2-48A8-A240-C913AA25DA85}" destId="{02E463A5-CD67-442A-8DD7-251CD6576BB9}" srcOrd="1" destOrd="0" presId="urn:microsoft.com/office/officeart/2018/2/layout/IconLabelDescriptionList"/>
    <dgm:cxn modelId="{73582041-0F07-4398-9ABC-331315C70AB2}" type="presParOf" srcId="{A85F3648-C4C2-48A8-A240-C913AA25DA85}" destId="{35B68C27-55F6-498A-BE9B-291D0FA099FC}" srcOrd="2" destOrd="0" presId="urn:microsoft.com/office/officeart/2018/2/layout/IconLabelDescriptionList"/>
    <dgm:cxn modelId="{5110319B-6072-4F1A-8299-DABF2170D7C0}" type="presParOf" srcId="{A85F3648-C4C2-48A8-A240-C913AA25DA85}" destId="{6B9A1FB5-556C-44F2-A98C-7C70B9D1B796}" srcOrd="3" destOrd="0" presId="urn:microsoft.com/office/officeart/2018/2/layout/IconLabelDescriptionList"/>
    <dgm:cxn modelId="{E9F015A2-C561-4979-8F46-3D85DAF5C004}" type="presParOf" srcId="{A85F3648-C4C2-48A8-A240-C913AA25DA85}" destId="{DDF812B2-896F-4870-8F5E-B19F63678339}" srcOrd="4" destOrd="0" presId="urn:microsoft.com/office/officeart/2018/2/layout/IconLabelDescriptionList"/>
    <dgm:cxn modelId="{580967B7-E9AD-46BE-8766-A9A8749E1A85}" type="presParOf" srcId="{B1168651-AD2E-4ECA-A908-22171A646ED7}" destId="{5278E8C5-7AD9-4396-ABED-E651CA2565A4}" srcOrd="1" destOrd="0" presId="urn:microsoft.com/office/officeart/2018/2/layout/IconLabelDescriptionList"/>
    <dgm:cxn modelId="{8FC8A64B-9CA9-45E4-BFE7-7895B895BF8D}" type="presParOf" srcId="{B1168651-AD2E-4ECA-A908-22171A646ED7}" destId="{1ECB5066-0782-4CD0-B8CA-65B512B6423B}" srcOrd="2" destOrd="0" presId="urn:microsoft.com/office/officeart/2018/2/layout/IconLabelDescriptionList"/>
    <dgm:cxn modelId="{D983638B-7A04-470D-B6AC-13F4546356BE}" type="presParOf" srcId="{1ECB5066-0782-4CD0-B8CA-65B512B6423B}" destId="{DA45AC3D-14AF-4422-BE36-332D8CA6C32A}" srcOrd="0" destOrd="0" presId="urn:microsoft.com/office/officeart/2018/2/layout/IconLabelDescriptionList"/>
    <dgm:cxn modelId="{86F6E61F-E964-443A-A944-0C4D0B68A591}" type="presParOf" srcId="{1ECB5066-0782-4CD0-B8CA-65B512B6423B}" destId="{6A1B9D4C-7B22-4700-9DCA-E4C5188D3B0D}" srcOrd="1" destOrd="0" presId="urn:microsoft.com/office/officeart/2018/2/layout/IconLabelDescriptionList"/>
    <dgm:cxn modelId="{C103F354-5C39-4838-AB6F-7D7A60F4593E}" type="presParOf" srcId="{1ECB5066-0782-4CD0-B8CA-65B512B6423B}" destId="{C188830E-749A-4C12-8F00-DB5D280B4F1F}" srcOrd="2" destOrd="0" presId="urn:microsoft.com/office/officeart/2018/2/layout/IconLabelDescriptionList"/>
    <dgm:cxn modelId="{B8001398-C9A2-4B26-817C-1C953AE169D8}" type="presParOf" srcId="{1ECB5066-0782-4CD0-B8CA-65B512B6423B}" destId="{9B2D7879-9156-494B-A264-6053573A4AB4}" srcOrd="3" destOrd="0" presId="urn:microsoft.com/office/officeart/2018/2/layout/IconLabelDescriptionList"/>
    <dgm:cxn modelId="{F6B9FE26-BD3D-44E8-8E4C-F68F09985D65}" type="presParOf" srcId="{1ECB5066-0782-4CD0-B8CA-65B512B6423B}" destId="{D122F54F-3180-4E08-BB63-9BF048126B08}" srcOrd="4" destOrd="0" presId="urn:microsoft.com/office/officeart/2018/2/layout/IconLabelDescriptionList"/>
    <dgm:cxn modelId="{7EA9F674-ACE8-43A4-8114-271CDD6478BD}" type="presParOf" srcId="{B1168651-AD2E-4ECA-A908-22171A646ED7}" destId="{15E7B766-9F1C-4C3B-B58D-3AC0B1683846}" srcOrd="3" destOrd="0" presId="urn:microsoft.com/office/officeart/2018/2/layout/IconLabelDescriptionList"/>
    <dgm:cxn modelId="{97ADB83D-4366-4AC7-B0C8-B6F9CC99C8F1}" type="presParOf" srcId="{B1168651-AD2E-4ECA-A908-22171A646ED7}" destId="{706C23A0-70CD-4D79-929A-BEE45F2CAD8A}" srcOrd="4" destOrd="0" presId="urn:microsoft.com/office/officeart/2018/2/layout/IconLabelDescriptionList"/>
    <dgm:cxn modelId="{DC50B68E-DE64-4AD7-A3EC-C275B1F80BD5}" type="presParOf" srcId="{706C23A0-70CD-4D79-929A-BEE45F2CAD8A}" destId="{B8B5746A-8FD9-4E5B-AFD4-70DEFD80C57C}" srcOrd="0" destOrd="0" presId="urn:microsoft.com/office/officeart/2018/2/layout/IconLabelDescriptionList"/>
    <dgm:cxn modelId="{6C3BA71C-1D53-42BD-AF3A-48C1CE8F3276}" type="presParOf" srcId="{706C23A0-70CD-4D79-929A-BEE45F2CAD8A}" destId="{548BDC62-1FC5-4965-8331-162BA287D76D}" srcOrd="1" destOrd="0" presId="urn:microsoft.com/office/officeart/2018/2/layout/IconLabelDescriptionList"/>
    <dgm:cxn modelId="{9EACEECD-A8EF-4A4B-BE50-88EEBFDD84C5}" type="presParOf" srcId="{706C23A0-70CD-4D79-929A-BEE45F2CAD8A}" destId="{B22617B4-2604-4248-A2C4-227C5EA8CC6E}" srcOrd="2" destOrd="0" presId="urn:microsoft.com/office/officeart/2018/2/layout/IconLabelDescriptionList"/>
    <dgm:cxn modelId="{6F5F424F-56D9-4A05-A4C2-A2C740E648DC}" type="presParOf" srcId="{706C23A0-70CD-4D79-929A-BEE45F2CAD8A}" destId="{3E4C8B86-EC43-4DF4-BBD1-E6333B4CAAFD}" srcOrd="3" destOrd="0" presId="urn:microsoft.com/office/officeart/2018/2/layout/IconLabelDescriptionList"/>
    <dgm:cxn modelId="{D1B745D9-EA21-47FD-9A0C-312940AE82C5}" type="presParOf" srcId="{706C23A0-70CD-4D79-929A-BEE45F2CAD8A}" destId="{92C47F93-51B1-4596-A38D-BFFCE2F91476}" srcOrd="4" destOrd="0" presId="urn:microsoft.com/office/officeart/2018/2/layout/IconLabelDescriptionList"/>
    <dgm:cxn modelId="{3534F906-D22D-48A9-B08A-56564AB38248}" type="presParOf" srcId="{B1168651-AD2E-4ECA-A908-22171A646ED7}" destId="{583B34E8-75BD-468A-953B-5E5662721184}" srcOrd="5" destOrd="0" presId="urn:microsoft.com/office/officeart/2018/2/layout/IconLabelDescriptionList"/>
    <dgm:cxn modelId="{4998364A-FCE1-4A07-8E36-F35CAF5E7449}" type="presParOf" srcId="{B1168651-AD2E-4ECA-A908-22171A646ED7}" destId="{9FC2AD65-23BA-49BD-B184-7CFE2D14DF6F}" srcOrd="6" destOrd="0" presId="urn:microsoft.com/office/officeart/2018/2/layout/IconLabelDescriptionList"/>
    <dgm:cxn modelId="{3200B9CD-EEF1-463C-AA0A-7D19EA95A637}" type="presParOf" srcId="{9FC2AD65-23BA-49BD-B184-7CFE2D14DF6F}" destId="{9D97A7CE-E5B3-46E0-9938-3A5DD01BCB85}" srcOrd="0" destOrd="0" presId="urn:microsoft.com/office/officeart/2018/2/layout/IconLabelDescriptionList"/>
    <dgm:cxn modelId="{6107A79F-162E-412D-B46E-81C8EE181366}" type="presParOf" srcId="{9FC2AD65-23BA-49BD-B184-7CFE2D14DF6F}" destId="{924ADCBC-2A32-4EF2-9F12-3B99DDD01055}" srcOrd="1" destOrd="0" presId="urn:microsoft.com/office/officeart/2018/2/layout/IconLabelDescriptionList"/>
    <dgm:cxn modelId="{0F03FAB9-60CB-44A9-A8B3-ECCA6B4DABB0}" type="presParOf" srcId="{9FC2AD65-23BA-49BD-B184-7CFE2D14DF6F}" destId="{D148DBF1-A0F4-4816-8371-ABB53FE8425E}" srcOrd="2" destOrd="0" presId="urn:microsoft.com/office/officeart/2018/2/layout/IconLabelDescriptionList"/>
    <dgm:cxn modelId="{87AFA990-6F07-430C-BF05-2764713EA577}" type="presParOf" srcId="{9FC2AD65-23BA-49BD-B184-7CFE2D14DF6F}" destId="{309DE609-1BC7-4EA2-8049-40D2187CC5CB}" srcOrd="3" destOrd="0" presId="urn:microsoft.com/office/officeart/2018/2/layout/IconLabelDescriptionList"/>
    <dgm:cxn modelId="{46CA5851-2C78-4637-9AB2-301A93B3B816}" type="presParOf" srcId="{9FC2AD65-23BA-49BD-B184-7CFE2D14DF6F}" destId="{7D314E6C-6DBE-4A0D-B8A9-AC2575C3391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3739AED-3124-43AE-900E-5FE1860956A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6BBF099-1DB4-4800-A4DE-9FFCC20263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Colored coins are bitcoins annotated with a special meaning</a:t>
          </a:r>
        </a:p>
      </dgm:t>
    </dgm:pt>
    <dgm:pt modelId="{524D1C36-8CF0-442F-BF70-D4F3F712375F}" type="parTrans" cxnId="{E9B96FD9-7FEF-4AE6-AFAE-CE63D5D7DEDB}">
      <dgm:prSet/>
      <dgm:spPr/>
      <dgm:t>
        <a:bodyPr/>
        <a:lstStyle/>
        <a:p>
          <a:endParaRPr lang="en-US"/>
        </a:p>
      </dgm:t>
    </dgm:pt>
    <dgm:pt modelId="{20BE215C-2C6D-4B7D-92FE-0B147EEFE239}" type="sibTrans" cxnId="{E9B96FD9-7FEF-4AE6-AFAE-CE63D5D7DEDB}">
      <dgm:prSet/>
      <dgm:spPr/>
      <dgm:t>
        <a:bodyPr/>
        <a:lstStyle/>
        <a:p>
          <a:endParaRPr lang="en-US"/>
        </a:p>
      </dgm:t>
    </dgm:pt>
    <dgm:pt modelId="{A42C2CE6-4D0A-478B-B3FF-2A2109B56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Linking physical assets like tickets, airline miles etc.</a:t>
          </a:r>
        </a:p>
      </dgm:t>
    </dgm:pt>
    <dgm:pt modelId="{12F4598F-A34B-4321-B16D-699A3BC00E66}" type="parTrans" cxnId="{BB79F470-4F74-4621-A610-160AA5ADE335}">
      <dgm:prSet/>
      <dgm:spPr/>
      <dgm:t>
        <a:bodyPr/>
        <a:lstStyle/>
        <a:p>
          <a:endParaRPr lang="en-US"/>
        </a:p>
      </dgm:t>
    </dgm:pt>
    <dgm:pt modelId="{482C1B34-E472-4FF5-8424-363492844676}" type="sibTrans" cxnId="{BB79F470-4F74-4621-A610-160AA5ADE335}">
      <dgm:prSet/>
      <dgm:spPr/>
      <dgm:t>
        <a:bodyPr/>
        <a:lstStyle/>
        <a:p>
          <a:endParaRPr lang="en-US"/>
        </a:p>
      </dgm:t>
    </dgm:pt>
    <dgm:pt modelId="{B1C38452-31DD-4CF7-AD28-3671620DB4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Bitcoin infrastructure to easily transfer, trace etc.</a:t>
          </a:r>
        </a:p>
      </dgm:t>
    </dgm:pt>
    <dgm:pt modelId="{1AF25452-25BC-4267-A7E7-92102513263B}" type="parTrans" cxnId="{0116C287-7CA0-4C3D-93A8-82B02E7A0C13}">
      <dgm:prSet/>
      <dgm:spPr/>
      <dgm:t>
        <a:bodyPr/>
        <a:lstStyle/>
        <a:p>
          <a:endParaRPr lang="en-US"/>
        </a:p>
      </dgm:t>
    </dgm:pt>
    <dgm:pt modelId="{EE0B8293-11D2-4F0F-A030-EEF5AA7EB90F}" type="sibTrans" cxnId="{0116C287-7CA0-4C3D-93A8-82B02E7A0C13}">
      <dgm:prSet/>
      <dgm:spPr/>
      <dgm:t>
        <a:bodyPr/>
        <a:lstStyle/>
        <a:p>
          <a:endParaRPr lang="en-US"/>
        </a:p>
      </dgm:t>
    </dgm:pt>
    <dgm:pt modelId="{A7FBFBBE-ECA5-4F4E-AB26-1F5F07D39A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Colored bitcoins can hold more value</a:t>
          </a:r>
        </a:p>
      </dgm:t>
    </dgm:pt>
    <dgm:pt modelId="{49DB0831-9117-492B-8F21-ECA9CD69979E}" type="parTrans" cxnId="{EE5331BD-7217-4467-8748-D0EEF0EF2DB8}">
      <dgm:prSet/>
      <dgm:spPr/>
      <dgm:t>
        <a:bodyPr/>
        <a:lstStyle/>
        <a:p>
          <a:endParaRPr lang="en-US"/>
        </a:p>
      </dgm:t>
    </dgm:pt>
    <dgm:pt modelId="{6FC38517-6E69-4E73-83EF-88331F773B9A}" type="sibTrans" cxnId="{EE5331BD-7217-4467-8748-D0EEF0EF2DB8}">
      <dgm:prSet/>
      <dgm:spPr/>
      <dgm:t>
        <a:bodyPr/>
        <a:lstStyle/>
        <a:p>
          <a:endParaRPr lang="en-US"/>
        </a:p>
      </dgm:t>
    </dgm:pt>
    <dgm:pt modelId="{C8B606D1-692F-4169-8C91-17FCFC614A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Issuer risk</a:t>
          </a:r>
        </a:p>
      </dgm:t>
    </dgm:pt>
    <dgm:pt modelId="{F9CCB438-00C9-4731-95EF-E8C4FE9A64D1}" type="parTrans" cxnId="{F65CDBD7-4FC2-4C81-8D7D-7492F84ABFE4}">
      <dgm:prSet/>
      <dgm:spPr/>
      <dgm:t>
        <a:bodyPr/>
        <a:lstStyle/>
        <a:p>
          <a:endParaRPr lang="en-US"/>
        </a:p>
      </dgm:t>
    </dgm:pt>
    <dgm:pt modelId="{EBEC143F-7E51-4086-A957-48FAF675DCA6}" type="sibTrans" cxnId="{F65CDBD7-4FC2-4C81-8D7D-7492F84ABFE4}">
      <dgm:prSet/>
      <dgm:spPr/>
      <dgm:t>
        <a:bodyPr/>
        <a:lstStyle/>
        <a:p>
          <a:endParaRPr lang="en-US"/>
        </a:p>
      </dgm:t>
    </dgm:pt>
    <dgm:pt modelId="{B46A8F8E-5CED-4E34-9174-C235F70B8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Colored coins have value only if the issuer accepts them</a:t>
          </a:r>
        </a:p>
      </dgm:t>
    </dgm:pt>
    <dgm:pt modelId="{BA7151DD-A05B-4146-8104-5A98A5C5E20E}" type="parTrans" cxnId="{E52B030D-48F9-4266-97FB-46E308E1394B}">
      <dgm:prSet/>
      <dgm:spPr/>
      <dgm:t>
        <a:bodyPr/>
        <a:lstStyle/>
        <a:p>
          <a:endParaRPr lang="en-US"/>
        </a:p>
      </dgm:t>
    </dgm:pt>
    <dgm:pt modelId="{3D9403E9-CBAF-493B-AA66-4ACC77DBDA68}" type="sibTrans" cxnId="{E52B030D-48F9-4266-97FB-46E308E1394B}">
      <dgm:prSet/>
      <dgm:spPr/>
      <dgm:t>
        <a:bodyPr/>
        <a:lstStyle/>
        <a:p>
          <a:endParaRPr lang="en-US"/>
        </a:p>
      </dgm:t>
    </dgm:pt>
    <dgm:pt modelId="{9A5845FF-8DA2-4E1A-9041-B49429C4668C}" type="pres">
      <dgm:prSet presAssocID="{F3739AED-3124-43AE-900E-5FE1860956A9}" presName="root" presStyleCnt="0">
        <dgm:presLayoutVars>
          <dgm:dir/>
          <dgm:resizeHandles val="exact"/>
        </dgm:presLayoutVars>
      </dgm:prSet>
      <dgm:spPr/>
    </dgm:pt>
    <dgm:pt modelId="{6CF37836-63C5-4210-9645-D5A58035F1C2}" type="pres">
      <dgm:prSet presAssocID="{16BBF099-1DB4-4800-A4DE-9FFCC2026378}" presName="compNode" presStyleCnt="0"/>
      <dgm:spPr/>
    </dgm:pt>
    <dgm:pt modelId="{D7041C22-CA28-458A-A609-0BCDA7F72181}" type="pres">
      <dgm:prSet presAssocID="{16BBF099-1DB4-4800-A4DE-9FFCC20263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6619C7F-50E3-4DD8-8239-99219940357B}" type="pres">
      <dgm:prSet presAssocID="{16BBF099-1DB4-4800-A4DE-9FFCC2026378}" presName="iconSpace" presStyleCnt="0"/>
      <dgm:spPr/>
    </dgm:pt>
    <dgm:pt modelId="{AC5BEAA5-F922-4E93-9AE8-87A450DE603F}" type="pres">
      <dgm:prSet presAssocID="{16BBF099-1DB4-4800-A4DE-9FFCC2026378}" presName="parTx" presStyleLbl="revTx" presStyleIdx="0" presStyleCnt="8">
        <dgm:presLayoutVars>
          <dgm:chMax val="0"/>
          <dgm:chPref val="0"/>
        </dgm:presLayoutVars>
      </dgm:prSet>
      <dgm:spPr/>
    </dgm:pt>
    <dgm:pt modelId="{F8747B5F-C8B4-46D5-AC42-CF113AFB6586}" type="pres">
      <dgm:prSet presAssocID="{16BBF099-1DB4-4800-A4DE-9FFCC2026378}" presName="txSpace" presStyleCnt="0"/>
      <dgm:spPr/>
    </dgm:pt>
    <dgm:pt modelId="{C039DF28-0F1B-4308-9F0F-19DBD627EC9A}" type="pres">
      <dgm:prSet presAssocID="{16BBF099-1DB4-4800-A4DE-9FFCC2026378}" presName="desTx" presStyleLbl="revTx" presStyleIdx="1" presStyleCnt="8">
        <dgm:presLayoutVars/>
      </dgm:prSet>
      <dgm:spPr/>
    </dgm:pt>
    <dgm:pt modelId="{1E6982D9-A04E-4594-B0F1-E6C7A4C6B7BD}" type="pres">
      <dgm:prSet presAssocID="{20BE215C-2C6D-4B7D-92FE-0B147EEFE239}" presName="sibTrans" presStyleCnt="0"/>
      <dgm:spPr/>
    </dgm:pt>
    <dgm:pt modelId="{5883EF75-9250-413D-A552-B487CA073762}" type="pres">
      <dgm:prSet presAssocID="{B1C38452-31DD-4CF7-AD28-3671620DB447}" presName="compNode" presStyleCnt="0"/>
      <dgm:spPr/>
    </dgm:pt>
    <dgm:pt modelId="{056FB947-8EFC-455F-96F4-CAE14F7329EE}" type="pres">
      <dgm:prSet presAssocID="{B1C38452-31DD-4CF7-AD28-3671620DB4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237B41-D602-4B41-A875-98AC5F314416}" type="pres">
      <dgm:prSet presAssocID="{B1C38452-31DD-4CF7-AD28-3671620DB447}" presName="iconSpace" presStyleCnt="0"/>
      <dgm:spPr/>
    </dgm:pt>
    <dgm:pt modelId="{7303DCDD-4FCD-486B-9D75-AB772B285BA9}" type="pres">
      <dgm:prSet presAssocID="{B1C38452-31DD-4CF7-AD28-3671620DB447}" presName="parTx" presStyleLbl="revTx" presStyleIdx="2" presStyleCnt="8">
        <dgm:presLayoutVars>
          <dgm:chMax val="0"/>
          <dgm:chPref val="0"/>
        </dgm:presLayoutVars>
      </dgm:prSet>
      <dgm:spPr/>
    </dgm:pt>
    <dgm:pt modelId="{050FE492-0AF2-4B88-8A70-34733C76CB06}" type="pres">
      <dgm:prSet presAssocID="{B1C38452-31DD-4CF7-AD28-3671620DB447}" presName="txSpace" presStyleCnt="0"/>
      <dgm:spPr/>
    </dgm:pt>
    <dgm:pt modelId="{A420309F-D2A7-486B-BF44-01121C2A0989}" type="pres">
      <dgm:prSet presAssocID="{B1C38452-31DD-4CF7-AD28-3671620DB447}" presName="desTx" presStyleLbl="revTx" presStyleIdx="3" presStyleCnt="8">
        <dgm:presLayoutVars/>
      </dgm:prSet>
      <dgm:spPr/>
    </dgm:pt>
    <dgm:pt modelId="{C5D190C9-6226-4356-97DA-2FDCE73019AF}" type="pres">
      <dgm:prSet presAssocID="{EE0B8293-11D2-4F0F-A030-EEF5AA7EB90F}" presName="sibTrans" presStyleCnt="0"/>
      <dgm:spPr/>
    </dgm:pt>
    <dgm:pt modelId="{E9519574-9BA3-43FF-B085-215CACE88093}" type="pres">
      <dgm:prSet presAssocID="{A7FBFBBE-ECA5-4F4E-AB26-1F5F07D39AC3}" presName="compNode" presStyleCnt="0"/>
      <dgm:spPr/>
    </dgm:pt>
    <dgm:pt modelId="{D5ADDB84-1571-4740-ABB7-CDA349B8B68A}" type="pres">
      <dgm:prSet presAssocID="{A7FBFBBE-ECA5-4F4E-AB26-1F5F07D39A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EC3D1C19-90C9-4782-8413-ED8BDA36013B}" type="pres">
      <dgm:prSet presAssocID="{A7FBFBBE-ECA5-4F4E-AB26-1F5F07D39AC3}" presName="iconSpace" presStyleCnt="0"/>
      <dgm:spPr/>
    </dgm:pt>
    <dgm:pt modelId="{199841B2-739E-4E82-9D3C-1D6122CE2667}" type="pres">
      <dgm:prSet presAssocID="{A7FBFBBE-ECA5-4F4E-AB26-1F5F07D39AC3}" presName="parTx" presStyleLbl="revTx" presStyleIdx="4" presStyleCnt="8">
        <dgm:presLayoutVars>
          <dgm:chMax val="0"/>
          <dgm:chPref val="0"/>
        </dgm:presLayoutVars>
      </dgm:prSet>
      <dgm:spPr/>
    </dgm:pt>
    <dgm:pt modelId="{2500BD05-38E7-43AC-8745-30D7C4B318C6}" type="pres">
      <dgm:prSet presAssocID="{A7FBFBBE-ECA5-4F4E-AB26-1F5F07D39AC3}" presName="txSpace" presStyleCnt="0"/>
      <dgm:spPr/>
    </dgm:pt>
    <dgm:pt modelId="{1077C85B-322A-4A1D-A509-7B804B379E6A}" type="pres">
      <dgm:prSet presAssocID="{A7FBFBBE-ECA5-4F4E-AB26-1F5F07D39AC3}" presName="desTx" presStyleLbl="revTx" presStyleIdx="5" presStyleCnt="8">
        <dgm:presLayoutVars/>
      </dgm:prSet>
      <dgm:spPr/>
    </dgm:pt>
    <dgm:pt modelId="{5F58C885-9C50-42BA-BED9-72CD3E6A1DDA}" type="pres">
      <dgm:prSet presAssocID="{6FC38517-6E69-4E73-83EF-88331F773B9A}" presName="sibTrans" presStyleCnt="0"/>
      <dgm:spPr/>
    </dgm:pt>
    <dgm:pt modelId="{7B4915D1-6F7D-492F-8391-FBF0BC201C6E}" type="pres">
      <dgm:prSet presAssocID="{C8B606D1-692F-4169-8C91-17FCFC614AEF}" presName="compNode" presStyleCnt="0"/>
      <dgm:spPr/>
    </dgm:pt>
    <dgm:pt modelId="{B45EC5FC-72D8-4A28-B918-0B28203E7946}" type="pres">
      <dgm:prSet presAssocID="{C8B606D1-692F-4169-8C91-17FCFC614A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84045217-3C24-4C07-A84D-B32926DAAECF}" type="pres">
      <dgm:prSet presAssocID="{C8B606D1-692F-4169-8C91-17FCFC614AEF}" presName="iconSpace" presStyleCnt="0"/>
      <dgm:spPr/>
    </dgm:pt>
    <dgm:pt modelId="{F3814EDE-9FC8-4C30-B735-BF11E6F26C3A}" type="pres">
      <dgm:prSet presAssocID="{C8B606D1-692F-4169-8C91-17FCFC614AEF}" presName="parTx" presStyleLbl="revTx" presStyleIdx="6" presStyleCnt="8">
        <dgm:presLayoutVars>
          <dgm:chMax val="0"/>
          <dgm:chPref val="0"/>
        </dgm:presLayoutVars>
      </dgm:prSet>
      <dgm:spPr/>
    </dgm:pt>
    <dgm:pt modelId="{F2361BE4-74A6-49A4-912E-809931420C45}" type="pres">
      <dgm:prSet presAssocID="{C8B606D1-692F-4169-8C91-17FCFC614AEF}" presName="txSpace" presStyleCnt="0"/>
      <dgm:spPr/>
    </dgm:pt>
    <dgm:pt modelId="{014EA832-2EC9-400D-B8AB-927C7833BC9A}" type="pres">
      <dgm:prSet presAssocID="{C8B606D1-692F-4169-8C91-17FCFC614AEF}" presName="desTx" presStyleLbl="revTx" presStyleIdx="7" presStyleCnt="8">
        <dgm:presLayoutVars/>
      </dgm:prSet>
      <dgm:spPr/>
    </dgm:pt>
  </dgm:ptLst>
  <dgm:cxnLst>
    <dgm:cxn modelId="{9DF3410A-6828-4A4C-A420-A437B77A3C1F}" type="presOf" srcId="{16BBF099-1DB4-4800-A4DE-9FFCC2026378}" destId="{AC5BEAA5-F922-4E93-9AE8-87A450DE603F}" srcOrd="0" destOrd="0" presId="urn:microsoft.com/office/officeart/2018/2/layout/IconLabelDescriptionList"/>
    <dgm:cxn modelId="{E52B030D-48F9-4266-97FB-46E308E1394B}" srcId="{C8B606D1-692F-4169-8C91-17FCFC614AEF}" destId="{B46A8F8E-5CED-4E34-9174-C235F70B82CA}" srcOrd="0" destOrd="0" parTransId="{BA7151DD-A05B-4146-8104-5A98A5C5E20E}" sibTransId="{3D9403E9-CBAF-493B-AA66-4ACC77DBDA68}"/>
    <dgm:cxn modelId="{629E5960-D296-413D-ACE2-2A1F6F2C35C3}" type="presOf" srcId="{F3739AED-3124-43AE-900E-5FE1860956A9}" destId="{9A5845FF-8DA2-4E1A-9041-B49429C4668C}" srcOrd="0" destOrd="0" presId="urn:microsoft.com/office/officeart/2018/2/layout/IconLabelDescriptionList"/>
    <dgm:cxn modelId="{57CB9B43-21A3-4DFE-8DAF-D132E628A4F4}" type="presOf" srcId="{A7FBFBBE-ECA5-4F4E-AB26-1F5F07D39AC3}" destId="{199841B2-739E-4E82-9D3C-1D6122CE2667}" srcOrd="0" destOrd="0" presId="urn:microsoft.com/office/officeart/2018/2/layout/IconLabelDescriptionList"/>
    <dgm:cxn modelId="{6F857247-3DB1-4F97-A6EC-E29797A0C01F}" type="presOf" srcId="{B46A8F8E-5CED-4E34-9174-C235F70B82CA}" destId="{014EA832-2EC9-400D-B8AB-927C7833BC9A}" srcOrd="0" destOrd="0" presId="urn:microsoft.com/office/officeart/2018/2/layout/IconLabelDescriptionList"/>
    <dgm:cxn modelId="{BB79F470-4F74-4621-A610-160AA5ADE335}" srcId="{16BBF099-1DB4-4800-A4DE-9FFCC2026378}" destId="{A42C2CE6-4D0A-478B-B3FF-2A2109B56447}" srcOrd="0" destOrd="0" parTransId="{12F4598F-A34B-4321-B16D-699A3BC00E66}" sibTransId="{482C1B34-E472-4FF5-8424-363492844676}"/>
    <dgm:cxn modelId="{699B9975-7D1C-4E2A-BADB-4A5D85538C74}" type="presOf" srcId="{C8B606D1-692F-4169-8C91-17FCFC614AEF}" destId="{F3814EDE-9FC8-4C30-B735-BF11E6F26C3A}" srcOrd="0" destOrd="0" presId="urn:microsoft.com/office/officeart/2018/2/layout/IconLabelDescriptionList"/>
    <dgm:cxn modelId="{0116C287-7CA0-4C3D-93A8-82B02E7A0C13}" srcId="{F3739AED-3124-43AE-900E-5FE1860956A9}" destId="{B1C38452-31DD-4CF7-AD28-3671620DB447}" srcOrd="1" destOrd="0" parTransId="{1AF25452-25BC-4267-A7E7-92102513263B}" sibTransId="{EE0B8293-11D2-4F0F-A030-EEF5AA7EB90F}"/>
    <dgm:cxn modelId="{EE5331BD-7217-4467-8748-D0EEF0EF2DB8}" srcId="{F3739AED-3124-43AE-900E-5FE1860956A9}" destId="{A7FBFBBE-ECA5-4F4E-AB26-1F5F07D39AC3}" srcOrd="2" destOrd="0" parTransId="{49DB0831-9117-492B-8F21-ECA9CD69979E}" sibTransId="{6FC38517-6E69-4E73-83EF-88331F773B9A}"/>
    <dgm:cxn modelId="{F65CDBD7-4FC2-4C81-8D7D-7492F84ABFE4}" srcId="{F3739AED-3124-43AE-900E-5FE1860956A9}" destId="{C8B606D1-692F-4169-8C91-17FCFC614AEF}" srcOrd="3" destOrd="0" parTransId="{F9CCB438-00C9-4731-95EF-E8C4FE9A64D1}" sibTransId="{EBEC143F-7E51-4086-A957-48FAF675DCA6}"/>
    <dgm:cxn modelId="{E9B96FD9-7FEF-4AE6-AFAE-CE63D5D7DEDB}" srcId="{F3739AED-3124-43AE-900E-5FE1860956A9}" destId="{16BBF099-1DB4-4800-A4DE-9FFCC2026378}" srcOrd="0" destOrd="0" parTransId="{524D1C36-8CF0-442F-BF70-D4F3F712375F}" sibTransId="{20BE215C-2C6D-4B7D-92FE-0B147EEFE239}"/>
    <dgm:cxn modelId="{C0B3A0DB-6916-441D-8426-BDC387D56DAB}" type="presOf" srcId="{A42C2CE6-4D0A-478B-B3FF-2A2109B56447}" destId="{C039DF28-0F1B-4308-9F0F-19DBD627EC9A}" srcOrd="0" destOrd="0" presId="urn:microsoft.com/office/officeart/2018/2/layout/IconLabelDescriptionList"/>
    <dgm:cxn modelId="{FA34AAE8-7036-4088-A694-7AED448575DA}" type="presOf" srcId="{B1C38452-31DD-4CF7-AD28-3671620DB447}" destId="{7303DCDD-4FCD-486B-9D75-AB772B285BA9}" srcOrd="0" destOrd="0" presId="urn:microsoft.com/office/officeart/2018/2/layout/IconLabelDescriptionList"/>
    <dgm:cxn modelId="{F45FEE7F-C0F6-476F-97B8-A2113553263D}" type="presParOf" srcId="{9A5845FF-8DA2-4E1A-9041-B49429C4668C}" destId="{6CF37836-63C5-4210-9645-D5A58035F1C2}" srcOrd="0" destOrd="0" presId="urn:microsoft.com/office/officeart/2018/2/layout/IconLabelDescriptionList"/>
    <dgm:cxn modelId="{F118B102-5685-4FC7-BDEF-E91BC15DED13}" type="presParOf" srcId="{6CF37836-63C5-4210-9645-D5A58035F1C2}" destId="{D7041C22-CA28-458A-A609-0BCDA7F72181}" srcOrd="0" destOrd="0" presId="urn:microsoft.com/office/officeart/2018/2/layout/IconLabelDescriptionList"/>
    <dgm:cxn modelId="{8CF37888-A5D4-4082-BACE-F3483E39B619}" type="presParOf" srcId="{6CF37836-63C5-4210-9645-D5A58035F1C2}" destId="{16619C7F-50E3-4DD8-8239-99219940357B}" srcOrd="1" destOrd="0" presId="urn:microsoft.com/office/officeart/2018/2/layout/IconLabelDescriptionList"/>
    <dgm:cxn modelId="{75B87B61-36A3-4388-8DA9-D02CCB49AB39}" type="presParOf" srcId="{6CF37836-63C5-4210-9645-D5A58035F1C2}" destId="{AC5BEAA5-F922-4E93-9AE8-87A450DE603F}" srcOrd="2" destOrd="0" presId="urn:microsoft.com/office/officeart/2018/2/layout/IconLabelDescriptionList"/>
    <dgm:cxn modelId="{8836FFDC-4DAC-48B0-BB7E-DE5C7E90BEE2}" type="presParOf" srcId="{6CF37836-63C5-4210-9645-D5A58035F1C2}" destId="{F8747B5F-C8B4-46D5-AC42-CF113AFB6586}" srcOrd="3" destOrd="0" presId="urn:microsoft.com/office/officeart/2018/2/layout/IconLabelDescriptionList"/>
    <dgm:cxn modelId="{71CB2987-B707-4FE5-BB6A-50C4CD9666D3}" type="presParOf" srcId="{6CF37836-63C5-4210-9645-D5A58035F1C2}" destId="{C039DF28-0F1B-4308-9F0F-19DBD627EC9A}" srcOrd="4" destOrd="0" presId="urn:microsoft.com/office/officeart/2018/2/layout/IconLabelDescriptionList"/>
    <dgm:cxn modelId="{4171D1E0-D53E-4B80-8304-4B5339F374F5}" type="presParOf" srcId="{9A5845FF-8DA2-4E1A-9041-B49429C4668C}" destId="{1E6982D9-A04E-4594-B0F1-E6C7A4C6B7BD}" srcOrd="1" destOrd="0" presId="urn:microsoft.com/office/officeart/2018/2/layout/IconLabelDescriptionList"/>
    <dgm:cxn modelId="{3870E320-2C87-4E80-A983-A817E19A9682}" type="presParOf" srcId="{9A5845FF-8DA2-4E1A-9041-B49429C4668C}" destId="{5883EF75-9250-413D-A552-B487CA073762}" srcOrd="2" destOrd="0" presId="urn:microsoft.com/office/officeart/2018/2/layout/IconLabelDescriptionList"/>
    <dgm:cxn modelId="{34749ADA-963E-473E-973E-273507F29313}" type="presParOf" srcId="{5883EF75-9250-413D-A552-B487CA073762}" destId="{056FB947-8EFC-455F-96F4-CAE14F7329EE}" srcOrd="0" destOrd="0" presId="urn:microsoft.com/office/officeart/2018/2/layout/IconLabelDescriptionList"/>
    <dgm:cxn modelId="{5AD3D888-2B2B-4361-A9AB-58B6BCD2CE7E}" type="presParOf" srcId="{5883EF75-9250-413D-A552-B487CA073762}" destId="{BA237B41-D602-4B41-A875-98AC5F314416}" srcOrd="1" destOrd="0" presId="urn:microsoft.com/office/officeart/2018/2/layout/IconLabelDescriptionList"/>
    <dgm:cxn modelId="{BD3C5CAC-A881-4BD4-A40D-B344CF3AC674}" type="presParOf" srcId="{5883EF75-9250-413D-A552-B487CA073762}" destId="{7303DCDD-4FCD-486B-9D75-AB772B285BA9}" srcOrd="2" destOrd="0" presId="urn:microsoft.com/office/officeart/2018/2/layout/IconLabelDescriptionList"/>
    <dgm:cxn modelId="{1E222D31-4C24-4FA7-9178-4C1F6FAF86A9}" type="presParOf" srcId="{5883EF75-9250-413D-A552-B487CA073762}" destId="{050FE492-0AF2-4B88-8A70-34733C76CB06}" srcOrd="3" destOrd="0" presId="urn:microsoft.com/office/officeart/2018/2/layout/IconLabelDescriptionList"/>
    <dgm:cxn modelId="{42FF60B4-CC87-434C-93BF-F35D060078AF}" type="presParOf" srcId="{5883EF75-9250-413D-A552-B487CA073762}" destId="{A420309F-D2A7-486B-BF44-01121C2A0989}" srcOrd="4" destOrd="0" presId="urn:microsoft.com/office/officeart/2018/2/layout/IconLabelDescriptionList"/>
    <dgm:cxn modelId="{F6538553-D7BB-425F-B368-992DD241FD3D}" type="presParOf" srcId="{9A5845FF-8DA2-4E1A-9041-B49429C4668C}" destId="{C5D190C9-6226-4356-97DA-2FDCE73019AF}" srcOrd="3" destOrd="0" presId="urn:microsoft.com/office/officeart/2018/2/layout/IconLabelDescriptionList"/>
    <dgm:cxn modelId="{195AFF71-94A7-4CA1-92E0-E9CFB62A5780}" type="presParOf" srcId="{9A5845FF-8DA2-4E1A-9041-B49429C4668C}" destId="{E9519574-9BA3-43FF-B085-215CACE88093}" srcOrd="4" destOrd="0" presId="urn:microsoft.com/office/officeart/2018/2/layout/IconLabelDescriptionList"/>
    <dgm:cxn modelId="{3F6592A9-D75A-4470-A821-67C58D7943CD}" type="presParOf" srcId="{E9519574-9BA3-43FF-B085-215CACE88093}" destId="{D5ADDB84-1571-4740-ABB7-CDA349B8B68A}" srcOrd="0" destOrd="0" presId="urn:microsoft.com/office/officeart/2018/2/layout/IconLabelDescriptionList"/>
    <dgm:cxn modelId="{C3B7166C-1C84-4CA4-8AE7-049CDFBA5C2D}" type="presParOf" srcId="{E9519574-9BA3-43FF-B085-215CACE88093}" destId="{EC3D1C19-90C9-4782-8413-ED8BDA36013B}" srcOrd="1" destOrd="0" presId="urn:microsoft.com/office/officeart/2018/2/layout/IconLabelDescriptionList"/>
    <dgm:cxn modelId="{F73F647A-A382-414F-83E2-EC4B2AE0AE69}" type="presParOf" srcId="{E9519574-9BA3-43FF-B085-215CACE88093}" destId="{199841B2-739E-4E82-9D3C-1D6122CE2667}" srcOrd="2" destOrd="0" presId="urn:microsoft.com/office/officeart/2018/2/layout/IconLabelDescriptionList"/>
    <dgm:cxn modelId="{DBE34A84-2DE4-4BFB-9ADA-CD443A5F0230}" type="presParOf" srcId="{E9519574-9BA3-43FF-B085-215CACE88093}" destId="{2500BD05-38E7-43AC-8745-30D7C4B318C6}" srcOrd="3" destOrd="0" presId="urn:microsoft.com/office/officeart/2018/2/layout/IconLabelDescriptionList"/>
    <dgm:cxn modelId="{13E4838A-1DB4-4730-8376-25FAE04F7CCE}" type="presParOf" srcId="{E9519574-9BA3-43FF-B085-215CACE88093}" destId="{1077C85B-322A-4A1D-A509-7B804B379E6A}" srcOrd="4" destOrd="0" presId="urn:microsoft.com/office/officeart/2018/2/layout/IconLabelDescriptionList"/>
    <dgm:cxn modelId="{5B8E244A-FFB8-4F72-B1C7-5CCB88755FBE}" type="presParOf" srcId="{9A5845FF-8DA2-4E1A-9041-B49429C4668C}" destId="{5F58C885-9C50-42BA-BED9-72CD3E6A1DDA}" srcOrd="5" destOrd="0" presId="urn:microsoft.com/office/officeart/2018/2/layout/IconLabelDescriptionList"/>
    <dgm:cxn modelId="{2601D6E5-9A69-4E39-B218-443C53F73DF0}" type="presParOf" srcId="{9A5845FF-8DA2-4E1A-9041-B49429C4668C}" destId="{7B4915D1-6F7D-492F-8391-FBF0BC201C6E}" srcOrd="6" destOrd="0" presId="urn:microsoft.com/office/officeart/2018/2/layout/IconLabelDescriptionList"/>
    <dgm:cxn modelId="{AFE67607-47E0-4093-957E-533D1744736A}" type="presParOf" srcId="{7B4915D1-6F7D-492F-8391-FBF0BC201C6E}" destId="{B45EC5FC-72D8-4A28-B918-0B28203E7946}" srcOrd="0" destOrd="0" presId="urn:microsoft.com/office/officeart/2018/2/layout/IconLabelDescriptionList"/>
    <dgm:cxn modelId="{4005AF56-11DA-4935-A290-E73F876AD8CA}" type="presParOf" srcId="{7B4915D1-6F7D-492F-8391-FBF0BC201C6E}" destId="{84045217-3C24-4C07-A84D-B32926DAAECF}" srcOrd="1" destOrd="0" presId="urn:microsoft.com/office/officeart/2018/2/layout/IconLabelDescriptionList"/>
    <dgm:cxn modelId="{7614F2AE-93CA-4F76-BD31-B0E817011C09}" type="presParOf" srcId="{7B4915D1-6F7D-492F-8391-FBF0BC201C6E}" destId="{F3814EDE-9FC8-4C30-B735-BF11E6F26C3A}" srcOrd="2" destOrd="0" presId="urn:microsoft.com/office/officeart/2018/2/layout/IconLabelDescriptionList"/>
    <dgm:cxn modelId="{09349944-BFB9-4167-8B7C-799CF671EEDD}" type="presParOf" srcId="{7B4915D1-6F7D-492F-8391-FBF0BC201C6E}" destId="{F2361BE4-74A6-49A4-912E-809931420C45}" srcOrd="3" destOrd="0" presId="urn:microsoft.com/office/officeart/2018/2/layout/IconLabelDescriptionList"/>
    <dgm:cxn modelId="{F7BEB05D-5343-499D-892B-3C24B7B3B9DC}" type="presParOf" srcId="{7B4915D1-6F7D-492F-8391-FBF0BC201C6E}" destId="{014EA832-2EC9-400D-B8AB-927C7833BC9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61744605-0A33-41FB-92AD-2C54B3D1A90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Cash</a:t>
          </a:r>
          <a:endParaRPr lang="en-US" dirty="0"/>
        </a:p>
      </dgm:t>
    </dgm:pt>
    <dgm:pt modelId="{8CE25911-D02A-4C0B-AE64-6C28B310BACB}" type="parTrans" cxnId="{52269E33-CAA9-4908-AA1F-91C6101F983B}">
      <dgm:prSet/>
      <dgm:spPr/>
      <dgm:t>
        <a:bodyPr/>
        <a:lstStyle/>
        <a:p>
          <a:endParaRPr lang="en-US"/>
        </a:p>
      </dgm:t>
    </dgm:pt>
    <dgm:pt modelId="{854B9832-8657-4A01-88A1-A1D84A403E9D}" type="sibTrans" cxnId="{52269E33-CAA9-4908-AA1F-91C6101F983B}">
      <dgm:prSet phldrT="02"/>
      <dgm:spPr/>
      <dgm:t>
        <a:bodyPr/>
        <a:lstStyle/>
        <a:p>
          <a:endParaRPr lang="en-US"/>
        </a:p>
      </dgm:t>
    </dgm:pt>
    <dgm:pt modelId="{61750C0E-4817-46CD-9EE5-C7E133B27B85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Cryptographic primitives</a:t>
          </a:r>
          <a:endParaRPr lang="en-US" dirty="0"/>
        </a:p>
      </dgm:t>
    </dgm:pt>
    <dgm:pt modelId="{104B59C2-AF46-4DD2-AC51-37C9F8DF9842}" type="parTrans" cxnId="{3392C0E5-1C75-4B66-8188-88C4383AF0E5}">
      <dgm:prSet/>
      <dgm:spPr/>
      <dgm:t>
        <a:bodyPr/>
        <a:lstStyle/>
        <a:p>
          <a:endParaRPr lang="en-US"/>
        </a:p>
      </dgm:t>
    </dgm:pt>
    <dgm:pt modelId="{9B926260-58C6-4AC7-8623-DC048D3B3F29}" type="sibTrans" cxnId="{3392C0E5-1C75-4B66-8188-88C4383AF0E5}">
      <dgm:prSet phldrT="03"/>
      <dgm:spPr/>
      <dgm:t>
        <a:bodyPr/>
        <a:lstStyle/>
        <a:p>
          <a:endParaRPr lang="en-US"/>
        </a:p>
      </dgm:t>
    </dgm:pt>
    <dgm:pt modelId="{38F28105-0226-40CF-8B25-7A8C55D8351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Demo</a:t>
          </a:r>
          <a:endParaRPr lang="en-US" dirty="0"/>
        </a:p>
      </dgm:t>
    </dgm:pt>
    <dgm:pt modelId="{EDC13B56-142D-4BF9-9FA4-FAD1FE3A03E0}" type="parTrans" cxnId="{76EA45D3-5FBA-48F9-9777-9598274E7AED}">
      <dgm:prSet/>
      <dgm:spPr/>
    </dgm:pt>
    <dgm:pt modelId="{897E9235-8AB4-47CB-A461-CABE0D61787F}" type="sibTrans" cxnId="{76EA45D3-5FBA-48F9-9777-9598274E7AED}">
      <dgm:prSet phldrT="05"/>
      <dgm:spPr/>
      <dgm:t>
        <a:bodyPr/>
        <a:lstStyle/>
        <a:p>
          <a:endParaRPr lang="en-US"/>
        </a:p>
      </dgm:t>
    </dgm:pt>
    <dgm:pt modelId="{6CC8B836-E899-4689-A4E3-790BAA864350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Bitcoin</a:t>
          </a:r>
        </a:p>
      </dgm:t>
    </dgm:pt>
    <dgm:pt modelId="{0276C8BB-99E0-4A5D-8927-F9058DEBD342}" type="parTrans" cxnId="{0314A52F-4BDF-4DB1-ADB8-F6B04F054323}">
      <dgm:prSet/>
      <dgm:spPr/>
    </dgm:pt>
    <dgm:pt modelId="{5E5EF49C-87A2-4F23-8F6C-BFAA6670937E}" type="sibTrans" cxnId="{0314A52F-4BDF-4DB1-ADB8-F6B04F054323}">
      <dgm:prSet phldrT="04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5">
        <dgm:presLayoutVars>
          <dgm:chMax val="1"/>
          <dgm:chPref val="1"/>
        </dgm:presLayoutVars>
      </dgm:prSet>
      <dgm:spPr/>
    </dgm:pt>
    <dgm:pt modelId="{617B64D2-0DBC-4B3F-9B02-A9F25C25FBF1}" type="pres">
      <dgm:prSet presAssocID="{07ED0FBA-FDE6-41E0-9995-24AE752E9405}" presName="sibTrans" presStyleCnt="0"/>
      <dgm:spPr/>
    </dgm:pt>
    <dgm:pt modelId="{A0A72A64-56B7-4D89-BC0A-C34F54AD560B}" type="pres">
      <dgm:prSet presAssocID="{61744605-0A33-41FB-92AD-2C54B3D1A90F}" presName="compNode" presStyleCnt="0"/>
      <dgm:spPr/>
    </dgm:pt>
    <dgm:pt modelId="{F4BC4BC1-CBEB-401F-9BCD-A6DE37470FC6}" type="pres">
      <dgm:prSet presAssocID="{61744605-0A33-41FB-92AD-2C54B3D1A9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2386C3-7BD3-4775-BA60-B58E383BAC41}" type="pres">
      <dgm:prSet presAssocID="{61744605-0A33-41FB-92AD-2C54B3D1A90F}" presName="spaceRect" presStyleCnt="0"/>
      <dgm:spPr/>
    </dgm:pt>
    <dgm:pt modelId="{A8BB8362-B36D-467A-B819-2DC9B589E2C4}" type="pres">
      <dgm:prSet presAssocID="{61744605-0A33-41FB-92AD-2C54B3D1A90F}" presName="textRect" presStyleLbl="revTx" presStyleIdx="1" presStyleCnt="5">
        <dgm:presLayoutVars>
          <dgm:chMax val="1"/>
          <dgm:chPref val="1"/>
        </dgm:presLayoutVars>
      </dgm:prSet>
      <dgm:spPr/>
    </dgm:pt>
    <dgm:pt modelId="{C7779D4B-A34F-42F1-9485-9CDC4A7654BA}" type="pres">
      <dgm:prSet presAssocID="{854B9832-8657-4A01-88A1-A1D84A403E9D}" presName="sibTrans" presStyleCnt="0"/>
      <dgm:spPr/>
    </dgm:pt>
    <dgm:pt modelId="{E6E9F57E-B7CA-4EDC-9FE2-A49F87ECE407}" type="pres">
      <dgm:prSet presAssocID="{61750C0E-4817-46CD-9EE5-C7E133B27B85}" presName="compNode" presStyleCnt="0"/>
      <dgm:spPr/>
    </dgm:pt>
    <dgm:pt modelId="{D9951D3E-65AF-4838-8FDE-CAD698AFE881}" type="pres">
      <dgm:prSet presAssocID="{61750C0E-4817-46CD-9EE5-C7E133B27B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4826542-22AC-4043-B20D-CEA1D7F54991}" type="pres">
      <dgm:prSet presAssocID="{61750C0E-4817-46CD-9EE5-C7E133B27B85}" presName="spaceRect" presStyleCnt="0"/>
      <dgm:spPr/>
    </dgm:pt>
    <dgm:pt modelId="{4CED7358-6097-477E-9F49-D28DA2862B60}" type="pres">
      <dgm:prSet presAssocID="{61750C0E-4817-46CD-9EE5-C7E133B27B85}" presName="textRect" presStyleLbl="revTx" presStyleIdx="2" presStyleCnt="5">
        <dgm:presLayoutVars>
          <dgm:chMax val="1"/>
          <dgm:chPref val="1"/>
        </dgm:presLayoutVars>
      </dgm:prSet>
      <dgm:spPr/>
    </dgm:pt>
    <dgm:pt modelId="{3B3B9472-1A83-4F43-A445-EE2F0BD21FF2}" type="pres">
      <dgm:prSet presAssocID="{9B926260-58C6-4AC7-8623-DC048D3B3F29}" presName="sibTrans" presStyleCnt="0"/>
      <dgm:spPr/>
    </dgm:pt>
    <dgm:pt modelId="{B526A6E2-9FB8-437D-B6FF-F503463B1806}" type="pres">
      <dgm:prSet presAssocID="{6CC8B836-E899-4689-A4E3-790BAA864350}" presName="compNode" presStyleCnt="0"/>
      <dgm:spPr/>
    </dgm:pt>
    <dgm:pt modelId="{3F32275E-6EC0-4A91-9FE9-29021087987A}" type="pres">
      <dgm:prSet presAssocID="{6CC8B836-E899-4689-A4E3-790BAA8643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00C5FF3-B983-495A-BECC-30787269BF86}" type="pres">
      <dgm:prSet presAssocID="{6CC8B836-E899-4689-A4E3-790BAA864350}" presName="spaceRect" presStyleCnt="0"/>
      <dgm:spPr/>
    </dgm:pt>
    <dgm:pt modelId="{66B67BC5-5610-4375-9AF3-55659EF7F9CC}" type="pres">
      <dgm:prSet presAssocID="{6CC8B836-E899-4689-A4E3-790BAA864350}" presName="textRect" presStyleLbl="revTx" presStyleIdx="3" presStyleCnt="5">
        <dgm:presLayoutVars>
          <dgm:chMax val="1"/>
          <dgm:chPref val="1"/>
        </dgm:presLayoutVars>
      </dgm:prSet>
      <dgm:spPr/>
    </dgm:pt>
    <dgm:pt modelId="{3AD886B2-9153-447E-A635-49DF74CF02A5}" type="pres">
      <dgm:prSet presAssocID="{5E5EF49C-87A2-4F23-8F6C-BFAA6670937E}" presName="sibTrans" presStyleCnt="0"/>
      <dgm:spPr/>
    </dgm:pt>
    <dgm:pt modelId="{B741ECC1-ECFB-4E16-8E91-2949945510CB}" type="pres">
      <dgm:prSet presAssocID="{38F28105-0226-40CF-8B25-7A8C55D8351B}" presName="compNode" presStyleCnt="0"/>
      <dgm:spPr/>
    </dgm:pt>
    <dgm:pt modelId="{8E714E7F-086E-400C-8DF2-E8C442C1688E}" type="pres">
      <dgm:prSet presAssocID="{38F28105-0226-40CF-8B25-7A8C55D8351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B48FC96-1B23-44A5-942B-98824D5B2246}" type="pres">
      <dgm:prSet presAssocID="{38F28105-0226-40CF-8B25-7A8C55D8351B}" presName="spaceRect" presStyleCnt="0"/>
      <dgm:spPr/>
    </dgm:pt>
    <dgm:pt modelId="{08E55995-CC94-4CCF-ACA1-518CF6A7082B}" type="pres">
      <dgm:prSet presAssocID="{38F28105-0226-40CF-8B25-7A8C55D8351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314A52F-4BDF-4DB1-ADB8-F6B04F054323}" srcId="{318ECDD7-C0CE-4CD1-B6C8-895EB9DA0074}" destId="{6CC8B836-E899-4689-A4E3-790BAA864350}" srcOrd="3" destOrd="0" parTransId="{0276C8BB-99E0-4A5D-8927-F9058DEBD342}" sibTransId="{5E5EF49C-87A2-4F23-8F6C-BFAA6670937E}"/>
    <dgm:cxn modelId="{52269E33-CAA9-4908-AA1F-91C6101F983B}" srcId="{318ECDD7-C0CE-4CD1-B6C8-895EB9DA0074}" destId="{61744605-0A33-41FB-92AD-2C54B3D1A90F}" srcOrd="1" destOrd="0" parTransId="{8CE25911-D02A-4C0B-AE64-6C28B310BACB}" sibTransId="{854B9832-8657-4A01-88A1-A1D84A403E9D}"/>
    <dgm:cxn modelId="{74E34041-9A3A-4FF5-82FC-931331A29789}" type="presOf" srcId="{61744605-0A33-41FB-92AD-2C54B3D1A90F}" destId="{A8BB8362-B36D-467A-B819-2DC9B589E2C4}" srcOrd="0" destOrd="0" presId="urn:microsoft.com/office/officeart/2018/2/layout/IconLabelList"/>
    <dgm:cxn modelId="{CA7A2968-71EC-4422-911D-B36601FC526C}" type="presOf" srcId="{6CC8B836-E899-4689-A4E3-790BAA864350}" destId="{66B67BC5-5610-4375-9AF3-55659EF7F9CC}" srcOrd="0" destOrd="0" presId="urn:microsoft.com/office/officeart/2018/2/layout/IconLabelList"/>
    <dgm:cxn modelId="{89640157-32E9-4555-8EE8-74E1C1E1BC17}" type="presOf" srcId="{38F28105-0226-40CF-8B25-7A8C55D8351B}" destId="{08E55995-CC94-4CCF-ACA1-518CF6A7082B}" srcOrd="0" destOrd="0" presId="urn:microsoft.com/office/officeart/2018/2/layout/IconLabelList"/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B37826B8-E629-415F-AA30-C9FD7228EC1C}" type="presOf" srcId="{61750C0E-4817-46CD-9EE5-C7E133B27B85}" destId="{4CED7358-6097-477E-9F49-D28DA2862B60}" srcOrd="0" destOrd="0" presId="urn:microsoft.com/office/officeart/2018/2/layout/IconLabelList"/>
    <dgm:cxn modelId="{76EA45D3-5FBA-48F9-9777-9598274E7AED}" srcId="{318ECDD7-C0CE-4CD1-B6C8-895EB9DA0074}" destId="{38F28105-0226-40CF-8B25-7A8C55D8351B}" srcOrd="4" destOrd="0" parTransId="{EDC13B56-142D-4BF9-9FA4-FAD1FE3A03E0}" sibTransId="{897E9235-8AB4-47CB-A461-CABE0D61787F}"/>
    <dgm:cxn modelId="{3392C0E5-1C75-4B66-8188-88C4383AF0E5}" srcId="{318ECDD7-C0CE-4CD1-B6C8-895EB9DA0074}" destId="{61750C0E-4817-46CD-9EE5-C7E133B27B85}" srcOrd="2" destOrd="0" parTransId="{104B59C2-AF46-4DD2-AC51-37C9F8DF9842}" sibTransId="{9B926260-58C6-4AC7-8623-DC048D3B3F29}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  <dgm:cxn modelId="{D617B724-6CB0-48BA-9A3E-E87C05536889}" type="presParOf" srcId="{59AF813F-9090-4091-BEF7-9386A7BD1728}" destId="{617B64D2-0DBC-4B3F-9B02-A9F25C25FBF1}" srcOrd="1" destOrd="0" presId="urn:microsoft.com/office/officeart/2018/2/layout/IconLabelList"/>
    <dgm:cxn modelId="{9E86B48B-C6B9-4707-9A2F-69C8DE5005B1}" type="presParOf" srcId="{59AF813F-9090-4091-BEF7-9386A7BD1728}" destId="{A0A72A64-56B7-4D89-BC0A-C34F54AD560B}" srcOrd="2" destOrd="0" presId="urn:microsoft.com/office/officeart/2018/2/layout/IconLabelList"/>
    <dgm:cxn modelId="{80508092-96D7-4FDD-B027-792E1FE2E5C9}" type="presParOf" srcId="{A0A72A64-56B7-4D89-BC0A-C34F54AD560B}" destId="{F4BC4BC1-CBEB-401F-9BCD-A6DE37470FC6}" srcOrd="0" destOrd="0" presId="urn:microsoft.com/office/officeart/2018/2/layout/IconLabelList"/>
    <dgm:cxn modelId="{019B52A8-03A8-491D-BC45-B4E152456D8F}" type="presParOf" srcId="{A0A72A64-56B7-4D89-BC0A-C34F54AD560B}" destId="{C42386C3-7BD3-4775-BA60-B58E383BAC41}" srcOrd="1" destOrd="0" presId="urn:microsoft.com/office/officeart/2018/2/layout/IconLabelList"/>
    <dgm:cxn modelId="{94C77D8A-1359-44E5-9ABE-3CE8963FD721}" type="presParOf" srcId="{A0A72A64-56B7-4D89-BC0A-C34F54AD560B}" destId="{A8BB8362-B36D-467A-B819-2DC9B589E2C4}" srcOrd="2" destOrd="0" presId="urn:microsoft.com/office/officeart/2018/2/layout/IconLabelList"/>
    <dgm:cxn modelId="{91913859-317B-408C-AE26-80907D4218A9}" type="presParOf" srcId="{59AF813F-9090-4091-BEF7-9386A7BD1728}" destId="{C7779D4B-A34F-42F1-9485-9CDC4A7654BA}" srcOrd="3" destOrd="0" presId="urn:microsoft.com/office/officeart/2018/2/layout/IconLabelList"/>
    <dgm:cxn modelId="{D28B7052-382E-4F01-A2CA-6E7618F0B884}" type="presParOf" srcId="{59AF813F-9090-4091-BEF7-9386A7BD1728}" destId="{E6E9F57E-B7CA-4EDC-9FE2-A49F87ECE407}" srcOrd="4" destOrd="0" presId="urn:microsoft.com/office/officeart/2018/2/layout/IconLabelList"/>
    <dgm:cxn modelId="{3B488341-0FBD-4B91-82D4-FC72819E1EE1}" type="presParOf" srcId="{E6E9F57E-B7CA-4EDC-9FE2-A49F87ECE407}" destId="{D9951D3E-65AF-4838-8FDE-CAD698AFE881}" srcOrd="0" destOrd="0" presId="urn:microsoft.com/office/officeart/2018/2/layout/IconLabelList"/>
    <dgm:cxn modelId="{202D9FFD-6C3A-4C28-A78C-39FC41AB3B8A}" type="presParOf" srcId="{E6E9F57E-B7CA-4EDC-9FE2-A49F87ECE407}" destId="{74826542-22AC-4043-B20D-CEA1D7F54991}" srcOrd="1" destOrd="0" presId="urn:microsoft.com/office/officeart/2018/2/layout/IconLabelList"/>
    <dgm:cxn modelId="{B395E4DF-9DF8-4152-AD74-64A2649AE429}" type="presParOf" srcId="{E6E9F57E-B7CA-4EDC-9FE2-A49F87ECE407}" destId="{4CED7358-6097-477E-9F49-D28DA2862B60}" srcOrd="2" destOrd="0" presId="urn:microsoft.com/office/officeart/2018/2/layout/IconLabelList"/>
    <dgm:cxn modelId="{700A234B-DF83-47C8-A18F-8CFC4903D677}" type="presParOf" srcId="{59AF813F-9090-4091-BEF7-9386A7BD1728}" destId="{3B3B9472-1A83-4F43-A445-EE2F0BD21FF2}" srcOrd="5" destOrd="0" presId="urn:microsoft.com/office/officeart/2018/2/layout/IconLabelList"/>
    <dgm:cxn modelId="{FCB98D4B-8CB8-4CF8-8191-AD873B5A1CD7}" type="presParOf" srcId="{59AF813F-9090-4091-BEF7-9386A7BD1728}" destId="{B526A6E2-9FB8-437D-B6FF-F503463B1806}" srcOrd="6" destOrd="0" presId="urn:microsoft.com/office/officeart/2018/2/layout/IconLabelList"/>
    <dgm:cxn modelId="{CE5145BF-B0A0-4512-B9C1-465E2F5E73F3}" type="presParOf" srcId="{B526A6E2-9FB8-437D-B6FF-F503463B1806}" destId="{3F32275E-6EC0-4A91-9FE9-29021087987A}" srcOrd="0" destOrd="0" presId="urn:microsoft.com/office/officeart/2018/2/layout/IconLabelList"/>
    <dgm:cxn modelId="{60DF77F9-E436-44A2-9577-1F121DAA47D1}" type="presParOf" srcId="{B526A6E2-9FB8-437D-B6FF-F503463B1806}" destId="{800C5FF3-B983-495A-BECC-30787269BF86}" srcOrd="1" destOrd="0" presId="urn:microsoft.com/office/officeart/2018/2/layout/IconLabelList"/>
    <dgm:cxn modelId="{DE3F1238-18A4-4A48-B3BE-5BB7BF3F3543}" type="presParOf" srcId="{B526A6E2-9FB8-437D-B6FF-F503463B1806}" destId="{66B67BC5-5610-4375-9AF3-55659EF7F9CC}" srcOrd="2" destOrd="0" presId="urn:microsoft.com/office/officeart/2018/2/layout/IconLabelList"/>
    <dgm:cxn modelId="{BD4BD72F-3CFD-4965-91AE-E98659C5531B}" type="presParOf" srcId="{59AF813F-9090-4091-BEF7-9386A7BD1728}" destId="{3AD886B2-9153-447E-A635-49DF74CF02A5}" srcOrd="7" destOrd="0" presId="urn:microsoft.com/office/officeart/2018/2/layout/IconLabelList"/>
    <dgm:cxn modelId="{37AABAB5-6118-4C86-84D7-0A44916DEBE0}" type="presParOf" srcId="{59AF813F-9090-4091-BEF7-9386A7BD1728}" destId="{B741ECC1-ECFB-4E16-8E91-2949945510CB}" srcOrd="8" destOrd="0" presId="urn:microsoft.com/office/officeart/2018/2/layout/IconLabelList"/>
    <dgm:cxn modelId="{71EAB1D3-D699-44FC-8084-D5ADD939B7CA}" type="presParOf" srcId="{B741ECC1-ECFB-4E16-8E91-2949945510CB}" destId="{8E714E7F-086E-400C-8DF2-E8C442C1688E}" srcOrd="0" destOrd="0" presId="urn:microsoft.com/office/officeart/2018/2/layout/IconLabelList"/>
    <dgm:cxn modelId="{2C4EF63B-B759-4C75-B21F-ACAC2E23D16C}" type="presParOf" srcId="{B741ECC1-ECFB-4E16-8E91-2949945510CB}" destId="{CB48FC96-1B23-44A5-942B-98824D5B2246}" srcOrd="1" destOrd="0" presId="urn:microsoft.com/office/officeart/2018/2/layout/IconLabelList"/>
    <dgm:cxn modelId="{14C4E30E-96B2-4393-AD45-5C187A4BFE53}" type="presParOf" srcId="{B741ECC1-ECFB-4E16-8E91-2949945510CB}" destId="{08E55995-CC94-4CCF-ACA1-518CF6A708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8D53016-C059-4099-B981-89A9269DC0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D8B785-4334-4593-B0F3-A20781CFD969}">
      <dgm:prSet/>
      <dgm:spPr/>
      <dgm:t>
        <a:bodyPr/>
        <a:lstStyle/>
        <a:p>
          <a:pPr>
            <a:defRPr cap="all"/>
          </a:pPr>
          <a:r>
            <a:rPr lang="en-US" dirty="0"/>
            <a:t>You want an OP_RETURN transaction. Easiest way I know of to generate one is to go to </a:t>
          </a:r>
          <a:r>
            <a:rPr lang="en-US" dirty="0">
              <a:hlinkClick xmlns:r="http://schemas.openxmlformats.org/officeDocument/2006/relationships" r:id="rId1"/>
            </a:rPr>
            <a:t>https://coinb.in/#newTransaction</a:t>
          </a:r>
          <a:r>
            <a:rPr lang="en-US" dirty="0"/>
            <a:t> and click the advanced options button, then check "Allow data to be sent within the transaction and stored in the blockchain by using OP_RETURN."</a:t>
          </a:r>
        </a:p>
      </dgm:t>
    </dgm:pt>
    <dgm:pt modelId="{700C8948-DB38-420A-BA44-4729827919C6}" type="parTrans" cxnId="{2C09F89E-1DEE-4FBC-854C-9C3F9F56A6DB}">
      <dgm:prSet/>
      <dgm:spPr/>
      <dgm:t>
        <a:bodyPr/>
        <a:lstStyle/>
        <a:p>
          <a:endParaRPr lang="en-US"/>
        </a:p>
      </dgm:t>
    </dgm:pt>
    <dgm:pt modelId="{6DCB5750-C839-47AE-B83F-97A6B0C81BC4}" type="sibTrans" cxnId="{2C09F89E-1DEE-4FBC-854C-9C3F9F56A6DB}">
      <dgm:prSet/>
      <dgm:spPr/>
      <dgm:t>
        <a:bodyPr/>
        <a:lstStyle/>
        <a:p>
          <a:endParaRPr lang="en-US"/>
        </a:p>
      </dgm:t>
    </dgm:pt>
    <dgm:pt modelId="{5AAB14C1-65B7-4DFD-ABAC-546895D81EEE}">
      <dgm:prSet/>
      <dgm:spPr/>
      <dgm:t>
        <a:bodyPr/>
        <a:lstStyle/>
        <a:p>
          <a:pPr>
            <a:defRPr cap="all"/>
          </a:pPr>
          <a:r>
            <a:rPr lang="en-US" dirty="0"/>
            <a:t>Then use some text to hex data converter (google it) to type in your text and get it translated into hex.</a:t>
          </a:r>
        </a:p>
      </dgm:t>
    </dgm:pt>
    <dgm:pt modelId="{612F7A77-BA1D-4350-9A8E-7773C5F89D3F}" type="parTrans" cxnId="{F2A851DE-2CD2-4835-8BF5-F72E7D186236}">
      <dgm:prSet/>
      <dgm:spPr/>
      <dgm:t>
        <a:bodyPr/>
        <a:lstStyle/>
        <a:p>
          <a:endParaRPr lang="en-US"/>
        </a:p>
      </dgm:t>
    </dgm:pt>
    <dgm:pt modelId="{212D290F-B3A9-48BD-9362-3C724C9E4ABB}" type="sibTrans" cxnId="{F2A851DE-2CD2-4835-8BF5-F72E7D186236}">
      <dgm:prSet/>
      <dgm:spPr/>
      <dgm:t>
        <a:bodyPr/>
        <a:lstStyle/>
        <a:p>
          <a:endParaRPr lang="en-US"/>
        </a:p>
      </dgm:t>
    </dgm:pt>
    <dgm:pt modelId="{B155EF06-D9DE-418D-A62F-1F8F5DB1903B}">
      <dgm:prSet/>
      <dgm:spPr/>
      <dgm:t>
        <a:bodyPr/>
        <a:lstStyle/>
        <a:p>
          <a:pPr>
            <a:defRPr cap="all"/>
          </a:pPr>
          <a:r>
            <a:rPr lang="en-US" dirty="0"/>
            <a:t>When you go to enter your outputs, make 3 of them, make one be the receiving address, one be the change address, and one be the hex data of your text (up to 80 bytes I believe).</a:t>
          </a:r>
        </a:p>
      </dgm:t>
    </dgm:pt>
    <dgm:pt modelId="{708D87AA-84BC-4F52-B945-2A5B2B3B5AA5}" type="parTrans" cxnId="{1B464377-6AFA-4E3D-9D91-9DB48732D074}">
      <dgm:prSet/>
      <dgm:spPr/>
      <dgm:t>
        <a:bodyPr/>
        <a:lstStyle/>
        <a:p>
          <a:endParaRPr lang="en-US"/>
        </a:p>
      </dgm:t>
    </dgm:pt>
    <dgm:pt modelId="{E4FD38E6-ED37-4B90-AD9B-23DAD7AD5886}" type="sibTrans" cxnId="{1B464377-6AFA-4E3D-9D91-9DB48732D074}">
      <dgm:prSet/>
      <dgm:spPr/>
      <dgm:t>
        <a:bodyPr/>
        <a:lstStyle/>
        <a:p>
          <a:endParaRPr lang="en-US"/>
        </a:p>
      </dgm:t>
    </dgm:pt>
    <dgm:pt modelId="{DADB0B4A-0F0A-4A89-A3C6-B030F7987079}">
      <dgm:prSet/>
      <dgm:spPr/>
      <dgm:t>
        <a:bodyPr/>
        <a:lstStyle/>
        <a:p>
          <a:pPr>
            <a:defRPr cap="all"/>
          </a:pPr>
          <a:r>
            <a:rPr lang="en-US" dirty="0"/>
            <a:t>That's if you want to send a transaction to someone that has a message in it.</a:t>
          </a:r>
        </a:p>
      </dgm:t>
    </dgm:pt>
    <dgm:pt modelId="{819CC074-1484-4840-A547-76F926791C0A}" type="parTrans" cxnId="{54D661D4-6E9A-41E6-B58E-393B1BAD10C0}">
      <dgm:prSet/>
      <dgm:spPr/>
      <dgm:t>
        <a:bodyPr/>
        <a:lstStyle/>
        <a:p>
          <a:endParaRPr lang="en-US"/>
        </a:p>
      </dgm:t>
    </dgm:pt>
    <dgm:pt modelId="{0A1A61DB-5DDD-42EE-9473-0F113DF910E3}" type="sibTrans" cxnId="{54D661D4-6E9A-41E6-B58E-393B1BAD10C0}">
      <dgm:prSet/>
      <dgm:spPr/>
      <dgm:t>
        <a:bodyPr/>
        <a:lstStyle/>
        <a:p>
          <a:endParaRPr lang="en-US"/>
        </a:p>
      </dgm:t>
    </dgm:pt>
    <dgm:pt modelId="{CA573666-03DA-4661-812C-741BBB918473}">
      <dgm:prSet/>
      <dgm:spPr/>
      <dgm:t>
        <a:bodyPr/>
        <a:lstStyle/>
        <a:p>
          <a:pPr>
            <a:defRPr cap="all"/>
          </a:pPr>
          <a:r>
            <a:rPr lang="en-US" dirty="0"/>
            <a:t>If you just want to send a message to be preserved in the blockchain, you can use something like </a:t>
          </a:r>
          <a:r>
            <a:rPr lang="en-US" dirty="0">
              <a:hlinkClick xmlns:r="http://schemas.openxmlformats.org/officeDocument/2006/relationships" r:id="rId2"/>
            </a:rPr>
            <a:t>http://eternitywall.it/</a:t>
          </a:r>
          <a:endParaRPr lang="en-US" dirty="0"/>
        </a:p>
      </dgm:t>
    </dgm:pt>
    <dgm:pt modelId="{4A095AE0-20B2-426C-8775-C248856932A0}" type="parTrans" cxnId="{9BEF4268-3203-4689-A49F-A3C8CA9D0896}">
      <dgm:prSet/>
      <dgm:spPr/>
      <dgm:t>
        <a:bodyPr/>
        <a:lstStyle/>
        <a:p>
          <a:endParaRPr lang="en-US"/>
        </a:p>
      </dgm:t>
    </dgm:pt>
    <dgm:pt modelId="{AAC8E3F7-C172-4187-8EAE-76C5F0D490A5}" type="sibTrans" cxnId="{9BEF4268-3203-4689-A49F-A3C8CA9D0896}">
      <dgm:prSet/>
      <dgm:spPr/>
      <dgm:t>
        <a:bodyPr/>
        <a:lstStyle/>
        <a:p>
          <a:endParaRPr lang="en-US"/>
        </a:p>
      </dgm:t>
    </dgm:pt>
    <dgm:pt modelId="{AECE92B7-7702-4364-9270-50B0B7EAE582}">
      <dgm:prSet/>
      <dgm:spPr/>
      <dgm:t>
        <a:bodyPr/>
        <a:lstStyle/>
        <a:p>
          <a:pPr>
            <a:defRPr cap="all"/>
          </a:pPr>
          <a:r>
            <a:rPr lang="en-US" dirty="0"/>
            <a:t>This is what one of thsoe looks like on the blockchain (note the "decoded" portion in the non standard output) </a:t>
          </a:r>
          <a:r>
            <a:rPr lang="en-US" dirty="0">
              <a:hlinkClick xmlns:r="http://schemas.openxmlformats.org/officeDocument/2006/relationships" r:id="rId3"/>
            </a:rPr>
            <a:t>https://chain.so/tx/BTC/27daac15b942454b32f913a41633151163d1921b0c7bf6ddbea6020462d805ee</a:t>
          </a:r>
          <a:endParaRPr lang="en-US" dirty="0"/>
        </a:p>
      </dgm:t>
    </dgm:pt>
    <dgm:pt modelId="{FAE86615-B21B-4FBB-8DA5-F8736C145D1D}" type="parTrans" cxnId="{31A53E6B-6328-4CA6-B081-985FC9DE449C}">
      <dgm:prSet/>
      <dgm:spPr/>
      <dgm:t>
        <a:bodyPr/>
        <a:lstStyle/>
        <a:p>
          <a:endParaRPr lang="en-US"/>
        </a:p>
      </dgm:t>
    </dgm:pt>
    <dgm:pt modelId="{8975B3B3-68FE-4CE8-AFD5-40A547566E01}" type="sibTrans" cxnId="{31A53E6B-6328-4CA6-B081-985FC9DE449C}">
      <dgm:prSet/>
      <dgm:spPr/>
      <dgm:t>
        <a:bodyPr/>
        <a:lstStyle/>
        <a:p>
          <a:endParaRPr lang="en-US"/>
        </a:p>
      </dgm:t>
    </dgm:pt>
    <dgm:pt modelId="{8CE8ED4F-6BD9-4512-A04B-7E742A07D8E9}" type="pres">
      <dgm:prSet presAssocID="{D8D53016-C059-4099-B981-89A9269DC0D8}" presName="root" presStyleCnt="0">
        <dgm:presLayoutVars>
          <dgm:dir/>
          <dgm:resizeHandles val="exact"/>
        </dgm:presLayoutVars>
      </dgm:prSet>
      <dgm:spPr/>
    </dgm:pt>
    <dgm:pt modelId="{772AEDFF-77A9-4E11-9421-8966617A93AB}" type="pres">
      <dgm:prSet presAssocID="{FFD8B785-4334-4593-B0F3-A20781CFD969}" presName="compNode" presStyleCnt="0"/>
      <dgm:spPr/>
    </dgm:pt>
    <dgm:pt modelId="{B5B71480-F6F4-4932-A534-3555CCC6E795}" type="pres">
      <dgm:prSet presAssocID="{FFD8B785-4334-4593-B0F3-A20781CFD969}" presName="iconBgRect" presStyleLbl="bgShp" presStyleIdx="0" presStyleCnt="6"/>
      <dgm:spPr/>
    </dgm:pt>
    <dgm:pt modelId="{1A4DA4EC-2445-49A7-8AB1-FBA99DB3BE5E}" type="pres">
      <dgm:prSet presAssocID="{FFD8B785-4334-4593-B0F3-A20781CFD969}" presName="iconRect" presStyleLbl="node1" presStyleIdx="0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418502-40E9-4FDA-9DC0-BF04E19AC775}" type="pres">
      <dgm:prSet presAssocID="{FFD8B785-4334-4593-B0F3-A20781CFD969}" presName="spaceRect" presStyleCnt="0"/>
      <dgm:spPr/>
    </dgm:pt>
    <dgm:pt modelId="{A6540285-E934-462D-B8EC-1A9BAA4B4817}" type="pres">
      <dgm:prSet presAssocID="{FFD8B785-4334-4593-B0F3-A20781CFD969}" presName="textRect" presStyleLbl="revTx" presStyleIdx="0" presStyleCnt="6">
        <dgm:presLayoutVars>
          <dgm:chMax val="1"/>
          <dgm:chPref val="1"/>
        </dgm:presLayoutVars>
      </dgm:prSet>
      <dgm:spPr/>
    </dgm:pt>
    <dgm:pt modelId="{7BD26066-6E24-48AA-8C63-BF4CCF2675CD}" type="pres">
      <dgm:prSet presAssocID="{6DCB5750-C839-47AE-B83F-97A6B0C81BC4}" presName="sibTrans" presStyleCnt="0"/>
      <dgm:spPr/>
    </dgm:pt>
    <dgm:pt modelId="{5F206656-ABBD-4A09-A355-DF4E026C0362}" type="pres">
      <dgm:prSet presAssocID="{5AAB14C1-65B7-4DFD-ABAC-546895D81EEE}" presName="compNode" presStyleCnt="0"/>
      <dgm:spPr/>
    </dgm:pt>
    <dgm:pt modelId="{8D2F209F-11EC-4A2E-94DF-0A1CFFBD418A}" type="pres">
      <dgm:prSet presAssocID="{5AAB14C1-65B7-4DFD-ABAC-546895D81EEE}" presName="iconBgRect" presStyleLbl="bgShp" presStyleIdx="1" presStyleCnt="6"/>
      <dgm:spPr/>
    </dgm:pt>
    <dgm:pt modelId="{563FB8D8-70F9-48C1-97A0-52344B10E34D}" type="pres">
      <dgm:prSet presAssocID="{5AAB14C1-65B7-4DFD-ABAC-546895D81EEE}" presName="iconRect" presStyleLbl="node1" presStyleIdx="1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EA30A32B-7F3E-411A-9C28-397B4192BEFC}" type="pres">
      <dgm:prSet presAssocID="{5AAB14C1-65B7-4DFD-ABAC-546895D81EEE}" presName="spaceRect" presStyleCnt="0"/>
      <dgm:spPr/>
    </dgm:pt>
    <dgm:pt modelId="{7EBB4712-17BC-4DAF-874F-B160B988AC60}" type="pres">
      <dgm:prSet presAssocID="{5AAB14C1-65B7-4DFD-ABAC-546895D81EEE}" presName="textRect" presStyleLbl="revTx" presStyleIdx="1" presStyleCnt="6">
        <dgm:presLayoutVars>
          <dgm:chMax val="1"/>
          <dgm:chPref val="1"/>
        </dgm:presLayoutVars>
      </dgm:prSet>
      <dgm:spPr/>
    </dgm:pt>
    <dgm:pt modelId="{CE9D00F0-5907-4443-A822-931A6DB9CADF}" type="pres">
      <dgm:prSet presAssocID="{212D290F-B3A9-48BD-9362-3C724C9E4ABB}" presName="sibTrans" presStyleCnt="0"/>
      <dgm:spPr/>
    </dgm:pt>
    <dgm:pt modelId="{6E5DC33A-6AA2-4B93-B783-E6BC7856DC1F}" type="pres">
      <dgm:prSet presAssocID="{B155EF06-D9DE-418D-A62F-1F8F5DB1903B}" presName="compNode" presStyleCnt="0"/>
      <dgm:spPr/>
    </dgm:pt>
    <dgm:pt modelId="{49FB0C8A-F7FC-4901-9E8F-3C8AD4B20792}" type="pres">
      <dgm:prSet presAssocID="{B155EF06-D9DE-418D-A62F-1F8F5DB1903B}" presName="iconBgRect" presStyleLbl="bgShp" presStyleIdx="2" presStyleCnt="6"/>
      <dgm:spPr/>
    </dgm:pt>
    <dgm:pt modelId="{71360883-F132-4835-9AC6-8ABCCE30FCE2}" type="pres">
      <dgm:prSet presAssocID="{B155EF06-D9DE-418D-A62F-1F8F5DB1903B}" presName="iconRect" presStyleLbl="node1" presStyleIdx="2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04DF4F4-9FE0-45FB-A33C-689DFC2C3BF1}" type="pres">
      <dgm:prSet presAssocID="{B155EF06-D9DE-418D-A62F-1F8F5DB1903B}" presName="spaceRect" presStyleCnt="0"/>
      <dgm:spPr/>
    </dgm:pt>
    <dgm:pt modelId="{BC897B1C-0A75-4326-BF4A-81E019AF1119}" type="pres">
      <dgm:prSet presAssocID="{B155EF06-D9DE-418D-A62F-1F8F5DB1903B}" presName="textRect" presStyleLbl="revTx" presStyleIdx="2" presStyleCnt="6">
        <dgm:presLayoutVars>
          <dgm:chMax val="1"/>
          <dgm:chPref val="1"/>
        </dgm:presLayoutVars>
      </dgm:prSet>
      <dgm:spPr/>
    </dgm:pt>
    <dgm:pt modelId="{3400A5EE-A6C5-4314-AAED-55A351D6228E}" type="pres">
      <dgm:prSet presAssocID="{E4FD38E6-ED37-4B90-AD9B-23DAD7AD5886}" presName="sibTrans" presStyleCnt="0"/>
      <dgm:spPr/>
    </dgm:pt>
    <dgm:pt modelId="{ACC03A84-4E3D-4B0D-AB15-22D07BB0EFCA}" type="pres">
      <dgm:prSet presAssocID="{DADB0B4A-0F0A-4A89-A3C6-B030F7987079}" presName="compNode" presStyleCnt="0"/>
      <dgm:spPr/>
    </dgm:pt>
    <dgm:pt modelId="{171AB263-2425-4DAD-B0D9-B6DBC668630F}" type="pres">
      <dgm:prSet presAssocID="{DADB0B4A-0F0A-4A89-A3C6-B030F7987079}" presName="iconBgRect" presStyleLbl="bgShp" presStyleIdx="3" presStyleCnt="6"/>
      <dgm:spPr/>
    </dgm:pt>
    <dgm:pt modelId="{AAE27308-D3DF-4B4A-B832-6D9D4EEA7338}" type="pres">
      <dgm:prSet presAssocID="{DADB0B4A-0F0A-4A89-A3C6-B030F7987079}" presName="iconRect" presStyleLbl="node1" presStyleIdx="3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1154B877-7608-43CB-A962-4448A7A92254}" type="pres">
      <dgm:prSet presAssocID="{DADB0B4A-0F0A-4A89-A3C6-B030F7987079}" presName="spaceRect" presStyleCnt="0"/>
      <dgm:spPr/>
    </dgm:pt>
    <dgm:pt modelId="{3EB4FCD6-F73C-40A7-8C79-B1D82DD25063}" type="pres">
      <dgm:prSet presAssocID="{DADB0B4A-0F0A-4A89-A3C6-B030F7987079}" presName="textRect" presStyleLbl="revTx" presStyleIdx="3" presStyleCnt="6">
        <dgm:presLayoutVars>
          <dgm:chMax val="1"/>
          <dgm:chPref val="1"/>
        </dgm:presLayoutVars>
      </dgm:prSet>
      <dgm:spPr/>
    </dgm:pt>
    <dgm:pt modelId="{C41B03EA-1F0B-4CD6-A85E-71416243109D}" type="pres">
      <dgm:prSet presAssocID="{0A1A61DB-5DDD-42EE-9473-0F113DF910E3}" presName="sibTrans" presStyleCnt="0"/>
      <dgm:spPr/>
    </dgm:pt>
    <dgm:pt modelId="{A8689794-7EF4-4468-84E0-0167D3439E0C}" type="pres">
      <dgm:prSet presAssocID="{CA573666-03DA-4661-812C-741BBB918473}" presName="compNode" presStyleCnt="0"/>
      <dgm:spPr/>
    </dgm:pt>
    <dgm:pt modelId="{8FCEBDE6-58F1-4046-8F98-75F8589CDBCB}" type="pres">
      <dgm:prSet presAssocID="{CA573666-03DA-4661-812C-741BBB918473}" presName="iconBgRect" presStyleLbl="bgShp" presStyleIdx="4" presStyleCnt="6"/>
      <dgm:spPr/>
    </dgm:pt>
    <dgm:pt modelId="{C2443A96-35DE-4C31-9A3B-602F04BCC6FC}" type="pres">
      <dgm:prSet presAssocID="{CA573666-03DA-4661-812C-741BBB918473}" presName="iconRect" presStyleLbl="node1" presStyleIdx="4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6C710C6C-9305-462B-BF97-54EA51D7FBDF}" type="pres">
      <dgm:prSet presAssocID="{CA573666-03DA-4661-812C-741BBB918473}" presName="spaceRect" presStyleCnt="0"/>
      <dgm:spPr/>
    </dgm:pt>
    <dgm:pt modelId="{9C0962B4-CA18-4844-B086-E3EDDF96A628}" type="pres">
      <dgm:prSet presAssocID="{CA573666-03DA-4661-812C-741BBB918473}" presName="textRect" presStyleLbl="revTx" presStyleIdx="4" presStyleCnt="6">
        <dgm:presLayoutVars>
          <dgm:chMax val="1"/>
          <dgm:chPref val="1"/>
        </dgm:presLayoutVars>
      </dgm:prSet>
      <dgm:spPr/>
    </dgm:pt>
    <dgm:pt modelId="{14D7E8C0-9455-4FAC-A6A0-239DA0312EB5}" type="pres">
      <dgm:prSet presAssocID="{AAC8E3F7-C172-4187-8EAE-76C5F0D490A5}" presName="sibTrans" presStyleCnt="0"/>
      <dgm:spPr/>
    </dgm:pt>
    <dgm:pt modelId="{DD1E7C42-9B55-4A9C-8A4F-80EE9118614B}" type="pres">
      <dgm:prSet presAssocID="{AECE92B7-7702-4364-9270-50B0B7EAE582}" presName="compNode" presStyleCnt="0"/>
      <dgm:spPr/>
    </dgm:pt>
    <dgm:pt modelId="{57B0D9C2-FB39-4D35-A5B9-7F704A3F8E7D}" type="pres">
      <dgm:prSet presAssocID="{AECE92B7-7702-4364-9270-50B0B7EAE582}" presName="iconBgRect" presStyleLbl="bgShp" presStyleIdx="5" presStyleCnt="6"/>
      <dgm:spPr/>
    </dgm:pt>
    <dgm:pt modelId="{456A0476-FAD8-4D05-93F9-A74288490E39}" type="pres">
      <dgm:prSet presAssocID="{AECE92B7-7702-4364-9270-50B0B7EAE582}" presName="iconRect" presStyleLbl="node1" presStyleIdx="5" presStyleCnt="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41433D0-CBEC-4D8C-A0EB-37C609559DB4}" type="pres">
      <dgm:prSet presAssocID="{AECE92B7-7702-4364-9270-50B0B7EAE582}" presName="spaceRect" presStyleCnt="0"/>
      <dgm:spPr/>
    </dgm:pt>
    <dgm:pt modelId="{77797E6C-26DE-4C91-A54A-A865CA758FA5}" type="pres">
      <dgm:prSet presAssocID="{AECE92B7-7702-4364-9270-50B0B7EAE58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190D212-1B87-4614-B961-FB7011588E38}" type="presOf" srcId="{5AAB14C1-65B7-4DFD-ABAC-546895D81EEE}" destId="{7EBB4712-17BC-4DAF-874F-B160B988AC60}" srcOrd="0" destOrd="0" presId="urn:microsoft.com/office/officeart/2018/5/layout/IconCircleLabelList"/>
    <dgm:cxn modelId="{50138E2D-A42C-4772-90A3-AEBA4745E2AB}" type="presOf" srcId="{B155EF06-D9DE-418D-A62F-1F8F5DB1903B}" destId="{BC897B1C-0A75-4326-BF4A-81E019AF1119}" srcOrd="0" destOrd="0" presId="urn:microsoft.com/office/officeart/2018/5/layout/IconCircleLabelList"/>
    <dgm:cxn modelId="{DB56965C-73EB-4A9D-8900-D1A7FE898FAF}" type="presOf" srcId="{CA573666-03DA-4661-812C-741BBB918473}" destId="{9C0962B4-CA18-4844-B086-E3EDDF96A628}" srcOrd="0" destOrd="0" presId="urn:microsoft.com/office/officeart/2018/5/layout/IconCircleLabelList"/>
    <dgm:cxn modelId="{9BEF4268-3203-4689-A49F-A3C8CA9D0896}" srcId="{D8D53016-C059-4099-B981-89A9269DC0D8}" destId="{CA573666-03DA-4661-812C-741BBB918473}" srcOrd="4" destOrd="0" parTransId="{4A095AE0-20B2-426C-8775-C248856932A0}" sibTransId="{AAC8E3F7-C172-4187-8EAE-76C5F0D490A5}"/>
    <dgm:cxn modelId="{31A53E6B-6328-4CA6-B081-985FC9DE449C}" srcId="{D8D53016-C059-4099-B981-89A9269DC0D8}" destId="{AECE92B7-7702-4364-9270-50B0B7EAE582}" srcOrd="5" destOrd="0" parTransId="{FAE86615-B21B-4FBB-8DA5-F8736C145D1D}" sibTransId="{8975B3B3-68FE-4CE8-AFD5-40A547566E01}"/>
    <dgm:cxn modelId="{1B464377-6AFA-4E3D-9D91-9DB48732D074}" srcId="{D8D53016-C059-4099-B981-89A9269DC0D8}" destId="{B155EF06-D9DE-418D-A62F-1F8F5DB1903B}" srcOrd="2" destOrd="0" parTransId="{708D87AA-84BC-4F52-B945-2A5B2B3B5AA5}" sibTransId="{E4FD38E6-ED37-4B90-AD9B-23DAD7AD5886}"/>
    <dgm:cxn modelId="{FEBE2A78-0A19-406A-90EF-6846E8D8DAF7}" type="presOf" srcId="{DADB0B4A-0F0A-4A89-A3C6-B030F7987079}" destId="{3EB4FCD6-F73C-40A7-8C79-B1D82DD25063}" srcOrd="0" destOrd="0" presId="urn:microsoft.com/office/officeart/2018/5/layout/IconCircleLabelList"/>
    <dgm:cxn modelId="{2C09F89E-1DEE-4FBC-854C-9C3F9F56A6DB}" srcId="{D8D53016-C059-4099-B981-89A9269DC0D8}" destId="{FFD8B785-4334-4593-B0F3-A20781CFD969}" srcOrd="0" destOrd="0" parTransId="{700C8948-DB38-420A-BA44-4729827919C6}" sibTransId="{6DCB5750-C839-47AE-B83F-97A6B0C81BC4}"/>
    <dgm:cxn modelId="{F893B0AA-2B03-424D-BA89-8F653DCC0E97}" type="presOf" srcId="{AECE92B7-7702-4364-9270-50B0B7EAE582}" destId="{77797E6C-26DE-4C91-A54A-A865CA758FA5}" srcOrd="0" destOrd="0" presId="urn:microsoft.com/office/officeart/2018/5/layout/IconCircleLabelList"/>
    <dgm:cxn modelId="{6385C1D0-604C-489B-9EA7-FF62D84A76C8}" type="presOf" srcId="{D8D53016-C059-4099-B981-89A9269DC0D8}" destId="{8CE8ED4F-6BD9-4512-A04B-7E742A07D8E9}" srcOrd="0" destOrd="0" presId="urn:microsoft.com/office/officeart/2018/5/layout/IconCircleLabelList"/>
    <dgm:cxn modelId="{43EB14D2-D489-4176-ACC5-6F4FE8D9B11E}" type="presOf" srcId="{FFD8B785-4334-4593-B0F3-A20781CFD969}" destId="{A6540285-E934-462D-B8EC-1A9BAA4B4817}" srcOrd="0" destOrd="0" presId="urn:microsoft.com/office/officeart/2018/5/layout/IconCircleLabelList"/>
    <dgm:cxn modelId="{54D661D4-6E9A-41E6-B58E-393B1BAD10C0}" srcId="{D8D53016-C059-4099-B981-89A9269DC0D8}" destId="{DADB0B4A-0F0A-4A89-A3C6-B030F7987079}" srcOrd="3" destOrd="0" parTransId="{819CC074-1484-4840-A547-76F926791C0A}" sibTransId="{0A1A61DB-5DDD-42EE-9473-0F113DF910E3}"/>
    <dgm:cxn modelId="{F2A851DE-2CD2-4835-8BF5-F72E7D186236}" srcId="{D8D53016-C059-4099-B981-89A9269DC0D8}" destId="{5AAB14C1-65B7-4DFD-ABAC-546895D81EEE}" srcOrd="1" destOrd="0" parTransId="{612F7A77-BA1D-4350-9A8E-7773C5F89D3F}" sibTransId="{212D290F-B3A9-48BD-9362-3C724C9E4ABB}"/>
    <dgm:cxn modelId="{E16A2F00-076F-4F75-AE98-51F21B9D2C7F}" type="presParOf" srcId="{8CE8ED4F-6BD9-4512-A04B-7E742A07D8E9}" destId="{772AEDFF-77A9-4E11-9421-8966617A93AB}" srcOrd="0" destOrd="0" presId="urn:microsoft.com/office/officeart/2018/5/layout/IconCircleLabelList"/>
    <dgm:cxn modelId="{1B78F397-09A2-4206-A42C-05AF2A63296C}" type="presParOf" srcId="{772AEDFF-77A9-4E11-9421-8966617A93AB}" destId="{B5B71480-F6F4-4932-A534-3555CCC6E795}" srcOrd="0" destOrd="0" presId="urn:microsoft.com/office/officeart/2018/5/layout/IconCircleLabelList"/>
    <dgm:cxn modelId="{370BDA8C-D6A9-464D-BEC7-8F246B85FF33}" type="presParOf" srcId="{772AEDFF-77A9-4E11-9421-8966617A93AB}" destId="{1A4DA4EC-2445-49A7-8AB1-FBA99DB3BE5E}" srcOrd="1" destOrd="0" presId="urn:microsoft.com/office/officeart/2018/5/layout/IconCircleLabelList"/>
    <dgm:cxn modelId="{E283449D-2AF1-47C0-808B-4A511F1F7AFE}" type="presParOf" srcId="{772AEDFF-77A9-4E11-9421-8966617A93AB}" destId="{8F418502-40E9-4FDA-9DC0-BF04E19AC775}" srcOrd="2" destOrd="0" presId="urn:microsoft.com/office/officeart/2018/5/layout/IconCircleLabelList"/>
    <dgm:cxn modelId="{EDAFA4D2-58D0-49BF-B0B3-D2B2BFAFA5AD}" type="presParOf" srcId="{772AEDFF-77A9-4E11-9421-8966617A93AB}" destId="{A6540285-E934-462D-B8EC-1A9BAA4B4817}" srcOrd="3" destOrd="0" presId="urn:microsoft.com/office/officeart/2018/5/layout/IconCircleLabelList"/>
    <dgm:cxn modelId="{DC9401D2-6792-4B32-A702-210AD7256495}" type="presParOf" srcId="{8CE8ED4F-6BD9-4512-A04B-7E742A07D8E9}" destId="{7BD26066-6E24-48AA-8C63-BF4CCF2675CD}" srcOrd="1" destOrd="0" presId="urn:microsoft.com/office/officeart/2018/5/layout/IconCircleLabelList"/>
    <dgm:cxn modelId="{469BF0E9-A8EE-40C6-9908-E5BFCB89D60C}" type="presParOf" srcId="{8CE8ED4F-6BD9-4512-A04B-7E742A07D8E9}" destId="{5F206656-ABBD-4A09-A355-DF4E026C0362}" srcOrd="2" destOrd="0" presId="urn:microsoft.com/office/officeart/2018/5/layout/IconCircleLabelList"/>
    <dgm:cxn modelId="{A2ABF8CA-7DBA-4961-B31B-2003053C206C}" type="presParOf" srcId="{5F206656-ABBD-4A09-A355-DF4E026C0362}" destId="{8D2F209F-11EC-4A2E-94DF-0A1CFFBD418A}" srcOrd="0" destOrd="0" presId="urn:microsoft.com/office/officeart/2018/5/layout/IconCircleLabelList"/>
    <dgm:cxn modelId="{A8706933-A908-47A4-9B93-DB21D24E4C3A}" type="presParOf" srcId="{5F206656-ABBD-4A09-A355-DF4E026C0362}" destId="{563FB8D8-70F9-48C1-97A0-52344B10E34D}" srcOrd="1" destOrd="0" presId="urn:microsoft.com/office/officeart/2018/5/layout/IconCircleLabelList"/>
    <dgm:cxn modelId="{890324E0-B15D-499E-80F3-5B92A8A6F478}" type="presParOf" srcId="{5F206656-ABBD-4A09-A355-DF4E026C0362}" destId="{EA30A32B-7F3E-411A-9C28-397B4192BEFC}" srcOrd="2" destOrd="0" presId="urn:microsoft.com/office/officeart/2018/5/layout/IconCircleLabelList"/>
    <dgm:cxn modelId="{449B2A6F-6222-40D5-84E5-3A7F60EEB988}" type="presParOf" srcId="{5F206656-ABBD-4A09-A355-DF4E026C0362}" destId="{7EBB4712-17BC-4DAF-874F-B160B988AC60}" srcOrd="3" destOrd="0" presId="urn:microsoft.com/office/officeart/2018/5/layout/IconCircleLabelList"/>
    <dgm:cxn modelId="{17A798BE-46D5-4DA9-8824-8081B0BB08CA}" type="presParOf" srcId="{8CE8ED4F-6BD9-4512-A04B-7E742A07D8E9}" destId="{CE9D00F0-5907-4443-A822-931A6DB9CADF}" srcOrd="3" destOrd="0" presId="urn:microsoft.com/office/officeart/2018/5/layout/IconCircleLabelList"/>
    <dgm:cxn modelId="{AA952E82-F972-4E7F-B805-89DC0F34DA9C}" type="presParOf" srcId="{8CE8ED4F-6BD9-4512-A04B-7E742A07D8E9}" destId="{6E5DC33A-6AA2-4B93-B783-E6BC7856DC1F}" srcOrd="4" destOrd="0" presId="urn:microsoft.com/office/officeart/2018/5/layout/IconCircleLabelList"/>
    <dgm:cxn modelId="{B5FF876A-1B6E-4D14-8530-808A32F14779}" type="presParOf" srcId="{6E5DC33A-6AA2-4B93-B783-E6BC7856DC1F}" destId="{49FB0C8A-F7FC-4901-9E8F-3C8AD4B20792}" srcOrd="0" destOrd="0" presId="urn:microsoft.com/office/officeart/2018/5/layout/IconCircleLabelList"/>
    <dgm:cxn modelId="{37F14AC3-67F9-4149-A282-0AB57C8945BE}" type="presParOf" srcId="{6E5DC33A-6AA2-4B93-B783-E6BC7856DC1F}" destId="{71360883-F132-4835-9AC6-8ABCCE30FCE2}" srcOrd="1" destOrd="0" presId="urn:microsoft.com/office/officeart/2018/5/layout/IconCircleLabelList"/>
    <dgm:cxn modelId="{8284AB49-5F0A-4DBA-96CC-3385A7061A6F}" type="presParOf" srcId="{6E5DC33A-6AA2-4B93-B783-E6BC7856DC1F}" destId="{B04DF4F4-9FE0-45FB-A33C-689DFC2C3BF1}" srcOrd="2" destOrd="0" presId="urn:microsoft.com/office/officeart/2018/5/layout/IconCircleLabelList"/>
    <dgm:cxn modelId="{8F9AC724-ED59-4C1A-A334-307087F75055}" type="presParOf" srcId="{6E5DC33A-6AA2-4B93-B783-E6BC7856DC1F}" destId="{BC897B1C-0A75-4326-BF4A-81E019AF1119}" srcOrd="3" destOrd="0" presId="urn:microsoft.com/office/officeart/2018/5/layout/IconCircleLabelList"/>
    <dgm:cxn modelId="{566674C3-D2F1-4605-9B2D-B43DA8F9254E}" type="presParOf" srcId="{8CE8ED4F-6BD9-4512-A04B-7E742A07D8E9}" destId="{3400A5EE-A6C5-4314-AAED-55A351D6228E}" srcOrd="5" destOrd="0" presId="urn:microsoft.com/office/officeart/2018/5/layout/IconCircleLabelList"/>
    <dgm:cxn modelId="{3ADD5607-FB1B-41CE-811B-348F1542E67A}" type="presParOf" srcId="{8CE8ED4F-6BD9-4512-A04B-7E742A07D8E9}" destId="{ACC03A84-4E3D-4B0D-AB15-22D07BB0EFCA}" srcOrd="6" destOrd="0" presId="urn:microsoft.com/office/officeart/2018/5/layout/IconCircleLabelList"/>
    <dgm:cxn modelId="{91CF57C6-70D1-4533-B8BE-652E8ABB738C}" type="presParOf" srcId="{ACC03A84-4E3D-4B0D-AB15-22D07BB0EFCA}" destId="{171AB263-2425-4DAD-B0D9-B6DBC668630F}" srcOrd="0" destOrd="0" presId="urn:microsoft.com/office/officeart/2018/5/layout/IconCircleLabelList"/>
    <dgm:cxn modelId="{22D15F21-1397-469F-A72D-9A83353B2845}" type="presParOf" srcId="{ACC03A84-4E3D-4B0D-AB15-22D07BB0EFCA}" destId="{AAE27308-D3DF-4B4A-B832-6D9D4EEA7338}" srcOrd="1" destOrd="0" presId="urn:microsoft.com/office/officeart/2018/5/layout/IconCircleLabelList"/>
    <dgm:cxn modelId="{6DA70EE2-B764-4C88-ADF7-CA93CA58DD59}" type="presParOf" srcId="{ACC03A84-4E3D-4B0D-AB15-22D07BB0EFCA}" destId="{1154B877-7608-43CB-A962-4448A7A92254}" srcOrd="2" destOrd="0" presId="urn:microsoft.com/office/officeart/2018/5/layout/IconCircleLabelList"/>
    <dgm:cxn modelId="{18CCECDD-0B59-4705-BFE7-7E5919F1D65D}" type="presParOf" srcId="{ACC03A84-4E3D-4B0D-AB15-22D07BB0EFCA}" destId="{3EB4FCD6-F73C-40A7-8C79-B1D82DD25063}" srcOrd="3" destOrd="0" presId="urn:microsoft.com/office/officeart/2018/5/layout/IconCircleLabelList"/>
    <dgm:cxn modelId="{0604F691-AF7E-45A7-8B82-0ED86219AA62}" type="presParOf" srcId="{8CE8ED4F-6BD9-4512-A04B-7E742A07D8E9}" destId="{C41B03EA-1F0B-4CD6-A85E-71416243109D}" srcOrd="7" destOrd="0" presId="urn:microsoft.com/office/officeart/2018/5/layout/IconCircleLabelList"/>
    <dgm:cxn modelId="{47F7AE66-D465-460C-A71B-C478D64F8E18}" type="presParOf" srcId="{8CE8ED4F-6BD9-4512-A04B-7E742A07D8E9}" destId="{A8689794-7EF4-4468-84E0-0167D3439E0C}" srcOrd="8" destOrd="0" presId="urn:microsoft.com/office/officeart/2018/5/layout/IconCircleLabelList"/>
    <dgm:cxn modelId="{298731DC-3435-4F77-864E-4E918F74C095}" type="presParOf" srcId="{A8689794-7EF4-4468-84E0-0167D3439E0C}" destId="{8FCEBDE6-58F1-4046-8F98-75F8589CDBCB}" srcOrd="0" destOrd="0" presId="urn:microsoft.com/office/officeart/2018/5/layout/IconCircleLabelList"/>
    <dgm:cxn modelId="{8D1C385C-0146-400A-9432-68DBC4E3EDF3}" type="presParOf" srcId="{A8689794-7EF4-4468-84E0-0167D3439E0C}" destId="{C2443A96-35DE-4C31-9A3B-602F04BCC6FC}" srcOrd="1" destOrd="0" presId="urn:microsoft.com/office/officeart/2018/5/layout/IconCircleLabelList"/>
    <dgm:cxn modelId="{7600DD24-ED55-4656-9864-4AC5FC483530}" type="presParOf" srcId="{A8689794-7EF4-4468-84E0-0167D3439E0C}" destId="{6C710C6C-9305-462B-BF97-54EA51D7FBDF}" srcOrd="2" destOrd="0" presId="urn:microsoft.com/office/officeart/2018/5/layout/IconCircleLabelList"/>
    <dgm:cxn modelId="{9A097654-B8B4-45C2-8A8D-EFF4ACDBDED7}" type="presParOf" srcId="{A8689794-7EF4-4468-84E0-0167D3439E0C}" destId="{9C0962B4-CA18-4844-B086-E3EDDF96A628}" srcOrd="3" destOrd="0" presId="urn:microsoft.com/office/officeart/2018/5/layout/IconCircleLabelList"/>
    <dgm:cxn modelId="{E0722DEE-566E-4FB0-8C26-8BEB48298E53}" type="presParOf" srcId="{8CE8ED4F-6BD9-4512-A04B-7E742A07D8E9}" destId="{14D7E8C0-9455-4FAC-A6A0-239DA0312EB5}" srcOrd="9" destOrd="0" presId="urn:microsoft.com/office/officeart/2018/5/layout/IconCircleLabelList"/>
    <dgm:cxn modelId="{9559A57F-BCB5-43E3-82E9-080ECE934B5D}" type="presParOf" srcId="{8CE8ED4F-6BD9-4512-A04B-7E742A07D8E9}" destId="{DD1E7C42-9B55-4A9C-8A4F-80EE9118614B}" srcOrd="10" destOrd="0" presId="urn:microsoft.com/office/officeart/2018/5/layout/IconCircleLabelList"/>
    <dgm:cxn modelId="{E14691EF-E5F6-458B-B4E9-6DC65A515A4C}" type="presParOf" srcId="{DD1E7C42-9B55-4A9C-8A4F-80EE9118614B}" destId="{57B0D9C2-FB39-4D35-A5B9-7F704A3F8E7D}" srcOrd="0" destOrd="0" presId="urn:microsoft.com/office/officeart/2018/5/layout/IconCircleLabelList"/>
    <dgm:cxn modelId="{DF5C1A9D-E23E-4C94-8126-8132B5664FC6}" type="presParOf" srcId="{DD1E7C42-9B55-4A9C-8A4F-80EE9118614B}" destId="{456A0476-FAD8-4D05-93F9-A74288490E39}" srcOrd="1" destOrd="0" presId="urn:microsoft.com/office/officeart/2018/5/layout/IconCircleLabelList"/>
    <dgm:cxn modelId="{FCD4EA83-14F8-4326-857E-2915D33E18B7}" type="presParOf" srcId="{DD1E7C42-9B55-4A9C-8A4F-80EE9118614B}" destId="{241433D0-CBEC-4D8C-A0EB-37C609559DB4}" srcOrd="2" destOrd="0" presId="urn:microsoft.com/office/officeart/2018/5/layout/IconCircleLabelList"/>
    <dgm:cxn modelId="{33F20087-B86E-49F0-993E-73ACEDE4D725}" type="presParOf" srcId="{DD1E7C42-9B55-4A9C-8A4F-80EE9118614B}" destId="{77797E6C-26DE-4C91-A54A-A865CA758F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61744605-0A33-41FB-92AD-2C54B3D1A90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Cash</a:t>
          </a:r>
          <a:endParaRPr lang="en-US" dirty="0"/>
        </a:p>
      </dgm:t>
    </dgm:pt>
    <dgm:pt modelId="{8CE25911-D02A-4C0B-AE64-6C28B310BACB}" type="parTrans" cxnId="{52269E33-CAA9-4908-AA1F-91C6101F983B}">
      <dgm:prSet/>
      <dgm:spPr/>
      <dgm:t>
        <a:bodyPr/>
        <a:lstStyle/>
        <a:p>
          <a:endParaRPr lang="en-US"/>
        </a:p>
      </dgm:t>
    </dgm:pt>
    <dgm:pt modelId="{854B9832-8657-4A01-88A1-A1D84A403E9D}" type="sibTrans" cxnId="{52269E33-CAA9-4908-AA1F-91C6101F983B}">
      <dgm:prSet phldrT="02"/>
      <dgm:spPr/>
      <dgm:t>
        <a:bodyPr/>
        <a:lstStyle/>
        <a:p>
          <a:endParaRPr lang="en-US"/>
        </a:p>
      </dgm:t>
    </dgm:pt>
    <dgm:pt modelId="{61750C0E-4817-46CD-9EE5-C7E133B27B85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Cryptographic primitives</a:t>
          </a:r>
          <a:endParaRPr lang="en-US" dirty="0"/>
        </a:p>
      </dgm:t>
    </dgm:pt>
    <dgm:pt modelId="{104B59C2-AF46-4DD2-AC51-37C9F8DF9842}" type="parTrans" cxnId="{3392C0E5-1C75-4B66-8188-88C4383AF0E5}">
      <dgm:prSet/>
      <dgm:spPr/>
      <dgm:t>
        <a:bodyPr/>
        <a:lstStyle/>
        <a:p>
          <a:endParaRPr lang="en-US"/>
        </a:p>
      </dgm:t>
    </dgm:pt>
    <dgm:pt modelId="{9B926260-58C6-4AC7-8623-DC048D3B3F29}" type="sibTrans" cxnId="{3392C0E5-1C75-4B66-8188-88C4383AF0E5}">
      <dgm:prSet phldrT="03"/>
      <dgm:spPr/>
      <dgm:t>
        <a:bodyPr/>
        <a:lstStyle/>
        <a:p>
          <a:endParaRPr lang="en-US"/>
        </a:p>
      </dgm:t>
    </dgm:pt>
    <dgm:pt modelId="{38F28105-0226-40CF-8B25-7A8C55D8351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Demo</a:t>
          </a:r>
          <a:endParaRPr lang="en-US" dirty="0"/>
        </a:p>
      </dgm:t>
    </dgm:pt>
    <dgm:pt modelId="{EDC13B56-142D-4BF9-9FA4-FAD1FE3A03E0}" type="parTrans" cxnId="{76EA45D3-5FBA-48F9-9777-9598274E7AED}">
      <dgm:prSet/>
      <dgm:spPr/>
    </dgm:pt>
    <dgm:pt modelId="{897E9235-8AB4-47CB-A461-CABE0D61787F}" type="sibTrans" cxnId="{76EA45D3-5FBA-48F9-9777-9598274E7AED}">
      <dgm:prSet phldrT="05"/>
      <dgm:spPr/>
      <dgm:t>
        <a:bodyPr/>
        <a:lstStyle/>
        <a:p>
          <a:endParaRPr lang="en-US"/>
        </a:p>
      </dgm:t>
    </dgm:pt>
    <dgm:pt modelId="{6CC8B836-E899-4689-A4E3-790BAA864350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Bitcoin</a:t>
          </a:r>
        </a:p>
      </dgm:t>
    </dgm:pt>
    <dgm:pt modelId="{0276C8BB-99E0-4A5D-8927-F9058DEBD342}" type="parTrans" cxnId="{0314A52F-4BDF-4DB1-ADB8-F6B04F054323}">
      <dgm:prSet/>
      <dgm:spPr/>
    </dgm:pt>
    <dgm:pt modelId="{5E5EF49C-87A2-4F23-8F6C-BFAA6670937E}" type="sibTrans" cxnId="{0314A52F-4BDF-4DB1-ADB8-F6B04F054323}">
      <dgm:prSet phldrT="04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5">
        <dgm:presLayoutVars>
          <dgm:chMax val="1"/>
          <dgm:chPref val="1"/>
        </dgm:presLayoutVars>
      </dgm:prSet>
      <dgm:spPr/>
    </dgm:pt>
    <dgm:pt modelId="{617B64D2-0DBC-4B3F-9B02-A9F25C25FBF1}" type="pres">
      <dgm:prSet presAssocID="{07ED0FBA-FDE6-41E0-9995-24AE752E9405}" presName="sibTrans" presStyleCnt="0"/>
      <dgm:spPr/>
    </dgm:pt>
    <dgm:pt modelId="{A0A72A64-56B7-4D89-BC0A-C34F54AD560B}" type="pres">
      <dgm:prSet presAssocID="{61744605-0A33-41FB-92AD-2C54B3D1A90F}" presName="compNode" presStyleCnt="0"/>
      <dgm:spPr/>
    </dgm:pt>
    <dgm:pt modelId="{F4BC4BC1-CBEB-401F-9BCD-A6DE37470FC6}" type="pres">
      <dgm:prSet presAssocID="{61744605-0A33-41FB-92AD-2C54B3D1A90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2386C3-7BD3-4775-BA60-B58E383BAC41}" type="pres">
      <dgm:prSet presAssocID="{61744605-0A33-41FB-92AD-2C54B3D1A90F}" presName="spaceRect" presStyleCnt="0"/>
      <dgm:spPr/>
    </dgm:pt>
    <dgm:pt modelId="{A8BB8362-B36D-467A-B819-2DC9B589E2C4}" type="pres">
      <dgm:prSet presAssocID="{61744605-0A33-41FB-92AD-2C54B3D1A90F}" presName="textRect" presStyleLbl="revTx" presStyleIdx="1" presStyleCnt="5">
        <dgm:presLayoutVars>
          <dgm:chMax val="1"/>
          <dgm:chPref val="1"/>
        </dgm:presLayoutVars>
      </dgm:prSet>
      <dgm:spPr/>
    </dgm:pt>
    <dgm:pt modelId="{C7779D4B-A34F-42F1-9485-9CDC4A7654BA}" type="pres">
      <dgm:prSet presAssocID="{854B9832-8657-4A01-88A1-A1D84A403E9D}" presName="sibTrans" presStyleCnt="0"/>
      <dgm:spPr/>
    </dgm:pt>
    <dgm:pt modelId="{E6E9F57E-B7CA-4EDC-9FE2-A49F87ECE407}" type="pres">
      <dgm:prSet presAssocID="{61750C0E-4817-46CD-9EE5-C7E133B27B85}" presName="compNode" presStyleCnt="0"/>
      <dgm:spPr/>
    </dgm:pt>
    <dgm:pt modelId="{D9951D3E-65AF-4838-8FDE-CAD698AFE881}" type="pres">
      <dgm:prSet presAssocID="{61750C0E-4817-46CD-9EE5-C7E133B27B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4826542-22AC-4043-B20D-CEA1D7F54991}" type="pres">
      <dgm:prSet presAssocID="{61750C0E-4817-46CD-9EE5-C7E133B27B85}" presName="spaceRect" presStyleCnt="0"/>
      <dgm:spPr/>
    </dgm:pt>
    <dgm:pt modelId="{4CED7358-6097-477E-9F49-D28DA2862B60}" type="pres">
      <dgm:prSet presAssocID="{61750C0E-4817-46CD-9EE5-C7E133B27B85}" presName="textRect" presStyleLbl="revTx" presStyleIdx="2" presStyleCnt="5">
        <dgm:presLayoutVars>
          <dgm:chMax val="1"/>
          <dgm:chPref val="1"/>
        </dgm:presLayoutVars>
      </dgm:prSet>
      <dgm:spPr/>
    </dgm:pt>
    <dgm:pt modelId="{3B3B9472-1A83-4F43-A445-EE2F0BD21FF2}" type="pres">
      <dgm:prSet presAssocID="{9B926260-58C6-4AC7-8623-DC048D3B3F29}" presName="sibTrans" presStyleCnt="0"/>
      <dgm:spPr/>
    </dgm:pt>
    <dgm:pt modelId="{B526A6E2-9FB8-437D-B6FF-F503463B1806}" type="pres">
      <dgm:prSet presAssocID="{6CC8B836-E899-4689-A4E3-790BAA864350}" presName="compNode" presStyleCnt="0"/>
      <dgm:spPr/>
    </dgm:pt>
    <dgm:pt modelId="{3F32275E-6EC0-4A91-9FE9-29021087987A}" type="pres">
      <dgm:prSet presAssocID="{6CC8B836-E899-4689-A4E3-790BAA8643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00C5FF3-B983-495A-BECC-30787269BF86}" type="pres">
      <dgm:prSet presAssocID="{6CC8B836-E899-4689-A4E3-790BAA864350}" presName="spaceRect" presStyleCnt="0"/>
      <dgm:spPr/>
    </dgm:pt>
    <dgm:pt modelId="{66B67BC5-5610-4375-9AF3-55659EF7F9CC}" type="pres">
      <dgm:prSet presAssocID="{6CC8B836-E899-4689-A4E3-790BAA864350}" presName="textRect" presStyleLbl="revTx" presStyleIdx="3" presStyleCnt="5">
        <dgm:presLayoutVars>
          <dgm:chMax val="1"/>
          <dgm:chPref val="1"/>
        </dgm:presLayoutVars>
      </dgm:prSet>
      <dgm:spPr/>
    </dgm:pt>
    <dgm:pt modelId="{3AD886B2-9153-447E-A635-49DF74CF02A5}" type="pres">
      <dgm:prSet presAssocID="{5E5EF49C-87A2-4F23-8F6C-BFAA6670937E}" presName="sibTrans" presStyleCnt="0"/>
      <dgm:spPr/>
    </dgm:pt>
    <dgm:pt modelId="{B741ECC1-ECFB-4E16-8E91-2949945510CB}" type="pres">
      <dgm:prSet presAssocID="{38F28105-0226-40CF-8B25-7A8C55D8351B}" presName="compNode" presStyleCnt="0"/>
      <dgm:spPr/>
    </dgm:pt>
    <dgm:pt modelId="{8E714E7F-086E-400C-8DF2-E8C442C1688E}" type="pres">
      <dgm:prSet presAssocID="{38F28105-0226-40CF-8B25-7A8C55D8351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B48FC96-1B23-44A5-942B-98824D5B2246}" type="pres">
      <dgm:prSet presAssocID="{38F28105-0226-40CF-8B25-7A8C55D8351B}" presName="spaceRect" presStyleCnt="0"/>
      <dgm:spPr/>
    </dgm:pt>
    <dgm:pt modelId="{08E55995-CC94-4CCF-ACA1-518CF6A7082B}" type="pres">
      <dgm:prSet presAssocID="{38F28105-0226-40CF-8B25-7A8C55D8351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314A52F-4BDF-4DB1-ADB8-F6B04F054323}" srcId="{318ECDD7-C0CE-4CD1-B6C8-895EB9DA0074}" destId="{6CC8B836-E899-4689-A4E3-790BAA864350}" srcOrd="3" destOrd="0" parTransId="{0276C8BB-99E0-4A5D-8927-F9058DEBD342}" sibTransId="{5E5EF49C-87A2-4F23-8F6C-BFAA6670937E}"/>
    <dgm:cxn modelId="{52269E33-CAA9-4908-AA1F-91C6101F983B}" srcId="{318ECDD7-C0CE-4CD1-B6C8-895EB9DA0074}" destId="{61744605-0A33-41FB-92AD-2C54B3D1A90F}" srcOrd="1" destOrd="0" parTransId="{8CE25911-D02A-4C0B-AE64-6C28B310BACB}" sibTransId="{854B9832-8657-4A01-88A1-A1D84A403E9D}"/>
    <dgm:cxn modelId="{74E34041-9A3A-4FF5-82FC-931331A29789}" type="presOf" srcId="{61744605-0A33-41FB-92AD-2C54B3D1A90F}" destId="{A8BB8362-B36D-467A-B819-2DC9B589E2C4}" srcOrd="0" destOrd="0" presId="urn:microsoft.com/office/officeart/2018/2/layout/IconLabelList"/>
    <dgm:cxn modelId="{CA7A2968-71EC-4422-911D-B36601FC526C}" type="presOf" srcId="{6CC8B836-E899-4689-A4E3-790BAA864350}" destId="{66B67BC5-5610-4375-9AF3-55659EF7F9CC}" srcOrd="0" destOrd="0" presId="urn:microsoft.com/office/officeart/2018/2/layout/IconLabelList"/>
    <dgm:cxn modelId="{89640157-32E9-4555-8EE8-74E1C1E1BC17}" type="presOf" srcId="{38F28105-0226-40CF-8B25-7A8C55D8351B}" destId="{08E55995-CC94-4CCF-ACA1-518CF6A7082B}" srcOrd="0" destOrd="0" presId="urn:microsoft.com/office/officeart/2018/2/layout/IconLabelList"/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B37826B8-E629-415F-AA30-C9FD7228EC1C}" type="presOf" srcId="{61750C0E-4817-46CD-9EE5-C7E133B27B85}" destId="{4CED7358-6097-477E-9F49-D28DA2862B60}" srcOrd="0" destOrd="0" presId="urn:microsoft.com/office/officeart/2018/2/layout/IconLabelList"/>
    <dgm:cxn modelId="{76EA45D3-5FBA-48F9-9777-9598274E7AED}" srcId="{318ECDD7-C0CE-4CD1-B6C8-895EB9DA0074}" destId="{38F28105-0226-40CF-8B25-7A8C55D8351B}" srcOrd="4" destOrd="0" parTransId="{EDC13B56-142D-4BF9-9FA4-FAD1FE3A03E0}" sibTransId="{897E9235-8AB4-47CB-A461-CABE0D61787F}"/>
    <dgm:cxn modelId="{3392C0E5-1C75-4B66-8188-88C4383AF0E5}" srcId="{318ECDD7-C0CE-4CD1-B6C8-895EB9DA0074}" destId="{61750C0E-4817-46CD-9EE5-C7E133B27B85}" srcOrd="2" destOrd="0" parTransId="{104B59C2-AF46-4DD2-AC51-37C9F8DF9842}" sibTransId="{9B926260-58C6-4AC7-8623-DC048D3B3F29}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  <dgm:cxn modelId="{D617B724-6CB0-48BA-9A3E-E87C05536889}" type="presParOf" srcId="{59AF813F-9090-4091-BEF7-9386A7BD1728}" destId="{617B64D2-0DBC-4B3F-9B02-A9F25C25FBF1}" srcOrd="1" destOrd="0" presId="urn:microsoft.com/office/officeart/2018/2/layout/IconLabelList"/>
    <dgm:cxn modelId="{9E86B48B-C6B9-4707-9A2F-69C8DE5005B1}" type="presParOf" srcId="{59AF813F-9090-4091-BEF7-9386A7BD1728}" destId="{A0A72A64-56B7-4D89-BC0A-C34F54AD560B}" srcOrd="2" destOrd="0" presId="urn:microsoft.com/office/officeart/2018/2/layout/IconLabelList"/>
    <dgm:cxn modelId="{80508092-96D7-4FDD-B027-792E1FE2E5C9}" type="presParOf" srcId="{A0A72A64-56B7-4D89-BC0A-C34F54AD560B}" destId="{F4BC4BC1-CBEB-401F-9BCD-A6DE37470FC6}" srcOrd="0" destOrd="0" presId="urn:microsoft.com/office/officeart/2018/2/layout/IconLabelList"/>
    <dgm:cxn modelId="{019B52A8-03A8-491D-BC45-B4E152456D8F}" type="presParOf" srcId="{A0A72A64-56B7-4D89-BC0A-C34F54AD560B}" destId="{C42386C3-7BD3-4775-BA60-B58E383BAC41}" srcOrd="1" destOrd="0" presId="urn:microsoft.com/office/officeart/2018/2/layout/IconLabelList"/>
    <dgm:cxn modelId="{94C77D8A-1359-44E5-9ABE-3CE8963FD721}" type="presParOf" srcId="{A0A72A64-56B7-4D89-BC0A-C34F54AD560B}" destId="{A8BB8362-B36D-467A-B819-2DC9B589E2C4}" srcOrd="2" destOrd="0" presId="urn:microsoft.com/office/officeart/2018/2/layout/IconLabelList"/>
    <dgm:cxn modelId="{91913859-317B-408C-AE26-80907D4218A9}" type="presParOf" srcId="{59AF813F-9090-4091-BEF7-9386A7BD1728}" destId="{C7779D4B-A34F-42F1-9485-9CDC4A7654BA}" srcOrd="3" destOrd="0" presId="urn:microsoft.com/office/officeart/2018/2/layout/IconLabelList"/>
    <dgm:cxn modelId="{D28B7052-382E-4F01-A2CA-6E7618F0B884}" type="presParOf" srcId="{59AF813F-9090-4091-BEF7-9386A7BD1728}" destId="{E6E9F57E-B7CA-4EDC-9FE2-A49F87ECE407}" srcOrd="4" destOrd="0" presId="urn:microsoft.com/office/officeart/2018/2/layout/IconLabelList"/>
    <dgm:cxn modelId="{3B488341-0FBD-4B91-82D4-FC72819E1EE1}" type="presParOf" srcId="{E6E9F57E-B7CA-4EDC-9FE2-A49F87ECE407}" destId="{D9951D3E-65AF-4838-8FDE-CAD698AFE881}" srcOrd="0" destOrd="0" presId="urn:microsoft.com/office/officeart/2018/2/layout/IconLabelList"/>
    <dgm:cxn modelId="{202D9FFD-6C3A-4C28-A78C-39FC41AB3B8A}" type="presParOf" srcId="{E6E9F57E-B7CA-4EDC-9FE2-A49F87ECE407}" destId="{74826542-22AC-4043-B20D-CEA1D7F54991}" srcOrd="1" destOrd="0" presId="urn:microsoft.com/office/officeart/2018/2/layout/IconLabelList"/>
    <dgm:cxn modelId="{B395E4DF-9DF8-4152-AD74-64A2649AE429}" type="presParOf" srcId="{E6E9F57E-B7CA-4EDC-9FE2-A49F87ECE407}" destId="{4CED7358-6097-477E-9F49-D28DA2862B60}" srcOrd="2" destOrd="0" presId="urn:microsoft.com/office/officeart/2018/2/layout/IconLabelList"/>
    <dgm:cxn modelId="{700A234B-DF83-47C8-A18F-8CFC4903D677}" type="presParOf" srcId="{59AF813F-9090-4091-BEF7-9386A7BD1728}" destId="{3B3B9472-1A83-4F43-A445-EE2F0BD21FF2}" srcOrd="5" destOrd="0" presId="urn:microsoft.com/office/officeart/2018/2/layout/IconLabelList"/>
    <dgm:cxn modelId="{FCB98D4B-8CB8-4CF8-8191-AD873B5A1CD7}" type="presParOf" srcId="{59AF813F-9090-4091-BEF7-9386A7BD1728}" destId="{B526A6E2-9FB8-437D-B6FF-F503463B1806}" srcOrd="6" destOrd="0" presId="urn:microsoft.com/office/officeart/2018/2/layout/IconLabelList"/>
    <dgm:cxn modelId="{CE5145BF-B0A0-4512-B9C1-465E2F5E73F3}" type="presParOf" srcId="{B526A6E2-9FB8-437D-B6FF-F503463B1806}" destId="{3F32275E-6EC0-4A91-9FE9-29021087987A}" srcOrd="0" destOrd="0" presId="urn:microsoft.com/office/officeart/2018/2/layout/IconLabelList"/>
    <dgm:cxn modelId="{60DF77F9-E436-44A2-9577-1F121DAA47D1}" type="presParOf" srcId="{B526A6E2-9FB8-437D-B6FF-F503463B1806}" destId="{800C5FF3-B983-495A-BECC-30787269BF86}" srcOrd="1" destOrd="0" presId="urn:microsoft.com/office/officeart/2018/2/layout/IconLabelList"/>
    <dgm:cxn modelId="{DE3F1238-18A4-4A48-B3BE-5BB7BF3F3543}" type="presParOf" srcId="{B526A6E2-9FB8-437D-B6FF-F503463B1806}" destId="{66B67BC5-5610-4375-9AF3-55659EF7F9CC}" srcOrd="2" destOrd="0" presId="urn:microsoft.com/office/officeart/2018/2/layout/IconLabelList"/>
    <dgm:cxn modelId="{BD4BD72F-3CFD-4965-91AE-E98659C5531B}" type="presParOf" srcId="{59AF813F-9090-4091-BEF7-9386A7BD1728}" destId="{3AD886B2-9153-447E-A635-49DF74CF02A5}" srcOrd="7" destOrd="0" presId="urn:microsoft.com/office/officeart/2018/2/layout/IconLabelList"/>
    <dgm:cxn modelId="{37AABAB5-6118-4C86-84D7-0A44916DEBE0}" type="presParOf" srcId="{59AF813F-9090-4091-BEF7-9386A7BD1728}" destId="{B741ECC1-ECFB-4E16-8E91-2949945510CB}" srcOrd="8" destOrd="0" presId="urn:microsoft.com/office/officeart/2018/2/layout/IconLabelList"/>
    <dgm:cxn modelId="{71EAB1D3-D699-44FC-8084-D5ADD939B7CA}" type="presParOf" srcId="{B741ECC1-ECFB-4E16-8E91-2949945510CB}" destId="{8E714E7F-086E-400C-8DF2-E8C442C1688E}" srcOrd="0" destOrd="0" presId="urn:microsoft.com/office/officeart/2018/2/layout/IconLabelList"/>
    <dgm:cxn modelId="{2C4EF63B-B759-4C75-B21F-ACAC2E23D16C}" type="presParOf" srcId="{B741ECC1-ECFB-4E16-8E91-2949945510CB}" destId="{CB48FC96-1B23-44A5-942B-98824D5B2246}" srcOrd="1" destOrd="0" presId="urn:microsoft.com/office/officeart/2018/2/layout/IconLabelList"/>
    <dgm:cxn modelId="{14C4E30E-96B2-4393-AD45-5C187A4BFE53}" type="presParOf" srcId="{B741ECC1-ECFB-4E16-8E91-2949945510CB}" destId="{08E55995-CC94-4CCF-ACA1-518CF6A708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875DEB-856A-44FF-A3F0-DD8E84942CA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1A0F32-C7B6-4AB0-BC93-328B26741106}">
      <dgm:prSet/>
      <dgm:spPr/>
      <dgm:t>
        <a:bodyPr/>
        <a:lstStyle/>
        <a:p>
          <a:r>
            <a:rPr lang="en-US" dirty="0"/>
            <a:t>Monetary system</a:t>
          </a:r>
        </a:p>
      </dgm:t>
    </dgm:pt>
    <dgm:pt modelId="{6F162331-BDF9-445F-84F6-2A09CD1ED7D6}" type="parTrans" cxnId="{9EF56201-947D-4EA9-AE86-95391CB0294E}">
      <dgm:prSet/>
      <dgm:spPr/>
      <dgm:t>
        <a:bodyPr/>
        <a:lstStyle/>
        <a:p>
          <a:endParaRPr lang="en-US"/>
        </a:p>
      </dgm:t>
    </dgm:pt>
    <dgm:pt modelId="{8FFF7570-2E47-4A62-AE14-51A44C169486}" type="sibTrans" cxnId="{9EF56201-947D-4EA9-AE86-95391CB0294E}">
      <dgm:prSet/>
      <dgm:spPr/>
      <dgm:t>
        <a:bodyPr/>
        <a:lstStyle/>
        <a:p>
          <a:endParaRPr lang="en-US"/>
        </a:p>
      </dgm:t>
    </dgm:pt>
    <dgm:pt modelId="{49441774-BF1B-48A7-8E2A-76E2E452AE8D}">
      <dgm:prSet/>
      <dgm:spPr/>
      <dgm:t>
        <a:bodyPr/>
        <a:lstStyle/>
        <a:p>
          <a:r>
            <a:rPr lang="en-US" dirty="0"/>
            <a:t>Units of value and medium of exchanging value</a:t>
          </a:r>
        </a:p>
      </dgm:t>
    </dgm:pt>
    <dgm:pt modelId="{06569804-38BE-4121-AE93-D71D6A5B7342}" type="parTrans" cxnId="{1D92860E-5FBF-4D2C-BB4D-CEC0AB03FD2A}">
      <dgm:prSet/>
      <dgm:spPr/>
      <dgm:t>
        <a:bodyPr/>
        <a:lstStyle/>
        <a:p>
          <a:endParaRPr lang="en-US"/>
        </a:p>
      </dgm:t>
    </dgm:pt>
    <dgm:pt modelId="{6F1537A5-5C3D-4B83-B6BD-62B9697EEFC7}" type="sibTrans" cxnId="{1D92860E-5FBF-4D2C-BB4D-CEC0AB03FD2A}">
      <dgm:prSet/>
      <dgm:spPr/>
      <dgm:t>
        <a:bodyPr/>
        <a:lstStyle/>
        <a:p>
          <a:endParaRPr lang="en-US"/>
        </a:p>
      </dgm:t>
    </dgm:pt>
    <dgm:pt modelId="{11849144-B76A-4D9A-BA42-74ACEBAB4380}">
      <dgm:prSet/>
      <dgm:spPr/>
      <dgm:t>
        <a:bodyPr/>
        <a:lstStyle/>
        <a:p>
          <a:r>
            <a:rPr lang="en-US" dirty="0"/>
            <a:t>Key elements in a functioning market economy</a:t>
          </a:r>
        </a:p>
      </dgm:t>
    </dgm:pt>
    <dgm:pt modelId="{7AC0DE07-5D2A-4A42-A7F0-FEFF6D9137E5}" type="parTrans" cxnId="{C8C34EF6-3209-4923-8581-69532CD1BCA7}">
      <dgm:prSet/>
      <dgm:spPr/>
      <dgm:t>
        <a:bodyPr/>
        <a:lstStyle/>
        <a:p>
          <a:endParaRPr lang="en-US"/>
        </a:p>
      </dgm:t>
    </dgm:pt>
    <dgm:pt modelId="{3E27C62E-6BA9-480D-8B76-2344907B3E0F}" type="sibTrans" cxnId="{C8C34EF6-3209-4923-8581-69532CD1BCA7}">
      <dgm:prSet/>
      <dgm:spPr/>
      <dgm:t>
        <a:bodyPr/>
        <a:lstStyle/>
        <a:p>
          <a:endParaRPr lang="en-US"/>
        </a:p>
      </dgm:t>
    </dgm:pt>
    <dgm:pt modelId="{69E5B3FB-0310-4B34-AEE4-F8E2FE4792E9}">
      <dgm:prSet/>
      <dgm:spPr/>
      <dgm:t>
        <a:bodyPr/>
        <a:lstStyle/>
        <a:p>
          <a:r>
            <a:rPr lang="en-US" dirty="0"/>
            <a:t>Unit</a:t>
          </a:r>
        </a:p>
      </dgm:t>
    </dgm:pt>
    <dgm:pt modelId="{51DA4785-E170-4AD6-AC5D-3E1F96D8E4C0}" type="parTrans" cxnId="{6A5B2908-5116-4040-AA2E-785BF20BA63C}">
      <dgm:prSet/>
      <dgm:spPr/>
      <dgm:t>
        <a:bodyPr/>
        <a:lstStyle/>
        <a:p>
          <a:endParaRPr lang="en-US"/>
        </a:p>
      </dgm:t>
    </dgm:pt>
    <dgm:pt modelId="{AB0C0401-0662-40BD-80E1-90351E2BB509}" type="sibTrans" cxnId="{6A5B2908-5116-4040-AA2E-785BF20BA63C}">
      <dgm:prSet/>
      <dgm:spPr/>
      <dgm:t>
        <a:bodyPr/>
        <a:lstStyle/>
        <a:p>
          <a:endParaRPr lang="en-US"/>
        </a:p>
      </dgm:t>
    </dgm:pt>
    <dgm:pt modelId="{C68DA159-808B-482F-90FD-457DDBB08FE2}">
      <dgm:prSet/>
      <dgm:spPr/>
      <dgm:t>
        <a:bodyPr/>
        <a:lstStyle/>
        <a:p>
          <a:r>
            <a:rPr lang="en-US" dirty="0"/>
            <a:t>Quantity of economic value </a:t>
          </a:r>
        </a:p>
      </dgm:t>
    </dgm:pt>
    <dgm:pt modelId="{87FAAF80-98AE-4B03-824E-EAD07274E845}" type="parTrans" cxnId="{003124CF-A95C-442B-A206-94AEF5583294}">
      <dgm:prSet/>
      <dgm:spPr/>
      <dgm:t>
        <a:bodyPr/>
        <a:lstStyle/>
        <a:p>
          <a:endParaRPr lang="en-US"/>
        </a:p>
      </dgm:t>
    </dgm:pt>
    <dgm:pt modelId="{99CE2D3E-E23F-43BB-B6FE-F2FDE3D8952A}" type="sibTrans" cxnId="{003124CF-A95C-442B-A206-94AEF5583294}">
      <dgm:prSet/>
      <dgm:spPr/>
      <dgm:t>
        <a:bodyPr/>
        <a:lstStyle/>
        <a:p>
          <a:endParaRPr lang="en-US"/>
        </a:p>
      </dgm:t>
    </dgm:pt>
    <dgm:pt modelId="{79C9266D-8316-48B5-B864-6570C1D5920F}">
      <dgm:prSet/>
      <dgm:spPr/>
      <dgm:t>
        <a:bodyPr/>
        <a:lstStyle/>
        <a:p>
          <a:r>
            <a:rPr lang="en-US" dirty="0"/>
            <a:t>All items in the economy can be priced as multiples of unit</a:t>
          </a:r>
        </a:p>
      </dgm:t>
    </dgm:pt>
    <dgm:pt modelId="{77663B99-3703-46E0-8230-F64F2287BD42}" type="parTrans" cxnId="{0F8EEFEF-0CC0-4B49-96EC-CAC598D62BD2}">
      <dgm:prSet/>
      <dgm:spPr/>
      <dgm:t>
        <a:bodyPr/>
        <a:lstStyle/>
        <a:p>
          <a:endParaRPr lang="en-US"/>
        </a:p>
      </dgm:t>
    </dgm:pt>
    <dgm:pt modelId="{F280628F-8290-4D33-9ABE-EB4FC4F8E468}" type="sibTrans" cxnId="{0F8EEFEF-0CC0-4B49-96EC-CAC598D62BD2}">
      <dgm:prSet/>
      <dgm:spPr/>
      <dgm:t>
        <a:bodyPr/>
        <a:lstStyle/>
        <a:p>
          <a:endParaRPr lang="en-US"/>
        </a:p>
      </dgm:t>
    </dgm:pt>
    <dgm:pt modelId="{6A4A20AE-D1C4-442B-854B-12D88AC78DAA}">
      <dgm:prSet/>
      <dgm:spPr/>
      <dgm:t>
        <a:bodyPr/>
        <a:lstStyle/>
        <a:p>
          <a:r>
            <a:rPr lang="en-US" dirty="0"/>
            <a:t>Medium of exchange</a:t>
          </a:r>
        </a:p>
      </dgm:t>
    </dgm:pt>
    <dgm:pt modelId="{08D1D9C2-1BB0-4598-A723-F4D98A3B22D7}" type="parTrans" cxnId="{C6E98941-4974-4E5B-B72A-0C1EBEC4F3C2}">
      <dgm:prSet/>
      <dgm:spPr/>
      <dgm:t>
        <a:bodyPr/>
        <a:lstStyle/>
        <a:p>
          <a:endParaRPr lang="en-US"/>
        </a:p>
      </dgm:t>
    </dgm:pt>
    <dgm:pt modelId="{AD08483C-A268-427E-AF4C-D38ED50FC696}" type="sibTrans" cxnId="{C6E98941-4974-4E5B-B72A-0C1EBEC4F3C2}">
      <dgm:prSet/>
      <dgm:spPr/>
      <dgm:t>
        <a:bodyPr/>
        <a:lstStyle/>
        <a:p>
          <a:endParaRPr lang="en-US"/>
        </a:p>
      </dgm:t>
    </dgm:pt>
    <dgm:pt modelId="{4856B987-E47B-46CE-9054-7F0F055FDB60}">
      <dgm:prSet/>
      <dgm:spPr/>
      <dgm:t>
        <a:bodyPr/>
        <a:lstStyle/>
        <a:p>
          <a:r>
            <a:rPr lang="en-US" dirty="0"/>
            <a:t>Item whose value is proportional to the unit</a:t>
          </a:r>
        </a:p>
      </dgm:t>
    </dgm:pt>
    <dgm:pt modelId="{E99B762E-C455-480D-9ECD-3A571BC9174C}" type="parTrans" cxnId="{1A642463-EFFF-49AE-83FA-469D0F3FA5AB}">
      <dgm:prSet/>
      <dgm:spPr/>
      <dgm:t>
        <a:bodyPr/>
        <a:lstStyle/>
        <a:p>
          <a:endParaRPr lang="en-US"/>
        </a:p>
      </dgm:t>
    </dgm:pt>
    <dgm:pt modelId="{2EA248C6-240A-4146-8761-1A23DE8B70FD}" type="sibTrans" cxnId="{1A642463-EFFF-49AE-83FA-469D0F3FA5AB}">
      <dgm:prSet/>
      <dgm:spPr/>
      <dgm:t>
        <a:bodyPr/>
        <a:lstStyle/>
        <a:p>
          <a:endParaRPr lang="en-US"/>
        </a:p>
      </dgm:t>
    </dgm:pt>
    <dgm:pt modelId="{53802AE3-53B2-4312-9A2D-26AB36B23AEA}">
      <dgm:prSet/>
      <dgm:spPr/>
      <dgm:t>
        <a:bodyPr/>
        <a:lstStyle/>
        <a:p>
          <a:r>
            <a:rPr lang="en-US" dirty="0"/>
            <a:t>Easy to store</a:t>
          </a:r>
        </a:p>
      </dgm:t>
    </dgm:pt>
    <dgm:pt modelId="{C27BE8F6-A4FD-4597-AD3C-B1565B75DAC8}" type="parTrans" cxnId="{B9EC0AFB-15DD-43FB-AE8F-73489DAE4361}">
      <dgm:prSet/>
      <dgm:spPr/>
      <dgm:t>
        <a:bodyPr/>
        <a:lstStyle/>
        <a:p>
          <a:endParaRPr lang="en-US"/>
        </a:p>
      </dgm:t>
    </dgm:pt>
    <dgm:pt modelId="{269BB56E-0E3B-41B2-B3D4-CF60FDCDA2CC}" type="sibTrans" cxnId="{B9EC0AFB-15DD-43FB-AE8F-73489DAE4361}">
      <dgm:prSet/>
      <dgm:spPr/>
      <dgm:t>
        <a:bodyPr/>
        <a:lstStyle/>
        <a:p>
          <a:endParaRPr lang="en-US"/>
        </a:p>
      </dgm:t>
    </dgm:pt>
    <dgm:pt modelId="{0F5AD733-9C15-45EF-AB53-6E856D01A8EF}">
      <dgm:prSet/>
      <dgm:spPr/>
      <dgm:t>
        <a:bodyPr/>
        <a:lstStyle/>
        <a:p>
          <a:r>
            <a:rPr lang="en-US" dirty="0"/>
            <a:t>Obtains value from its acceptance, purchase power</a:t>
          </a:r>
        </a:p>
      </dgm:t>
    </dgm:pt>
    <dgm:pt modelId="{EF60CA70-FD17-4ADC-98D6-2FEEAA98CB96}" type="parTrans" cxnId="{F4CEC4BE-B407-4A65-9C8F-62C1A97DCF8B}">
      <dgm:prSet/>
      <dgm:spPr/>
      <dgm:t>
        <a:bodyPr/>
        <a:lstStyle/>
        <a:p>
          <a:endParaRPr lang="en-US"/>
        </a:p>
      </dgm:t>
    </dgm:pt>
    <dgm:pt modelId="{4FD51493-0ACC-47E6-9725-5E92529B3CC5}" type="sibTrans" cxnId="{F4CEC4BE-B407-4A65-9C8F-62C1A97DCF8B}">
      <dgm:prSet/>
      <dgm:spPr/>
      <dgm:t>
        <a:bodyPr/>
        <a:lstStyle/>
        <a:p>
          <a:endParaRPr lang="en-US"/>
        </a:p>
      </dgm:t>
    </dgm:pt>
    <dgm:pt modelId="{FDCFFF67-41CE-4701-BF17-997D81C86B23}" type="pres">
      <dgm:prSet presAssocID="{70875DEB-856A-44FF-A3F0-DD8E84942CAA}" presName="Name0" presStyleCnt="0">
        <dgm:presLayoutVars>
          <dgm:dir/>
          <dgm:animLvl val="lvl"/>
          <dgm:resizeHandles val="exact"/>
        </dgm:presLayoutVars>
      </dgm:prSet>
      <dgm:spPr/>
    </dgm:pt>
    <dgm:pt modelId="{4CE47E51-17C4-4646-8EF5-A8AB3FEEB95D}" type="pres">
      <dgm:prSet presAssocID="{ED1A0F32-C7B6-4AB0-BC93-328B26741106}" presName="composite" presStyleCnt="0"/>
      <dgm:spPr/>
    </dgm:pt>
    <dgm:pt modelId="{2E20D206-0CCE-471E-BC39-ED6D88E254DE}" type="pres">
      <dgm:prSet presAssocID="{ED1A0F32-C7B6-4AB0-BC93-328B267411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22FC0C9-F345-4BD1-90FE-8DF4974423D3}" type="pres">
      <dgm:prSet presAssocID="{ED1A0F32-C7B6-4AB0-BC93-328B26741106}" presName="desTx" presStyleLbl="alignAccFollowNode1" presStyleIdx="0" presStyleCnt="3">
        <dgm:presLayoutVars>
          <dgm:bulletEnabled val="1"/>
        </dgm:presLayoutVars>
      </dgm:prSet>
      <dgm:spPr/>
    </dgm:pt>
    <dgm:pt modelId="{E3BD1308-425C-4010-8776-565CB89A473C}" type="pres">
      <dgm:prSet presAssocID="{8FFF7570-2E47-4A62-AE14-51A44C169486}" presName="space" presStyleCnt="0"/>
      <dgm:spPr/>
    </dgm:pt>
    <dgm:pt modelId="{63769019-7AFF-4AF3-B646-7AFF96E583B0}" type="pres">
      <dgm:prSet presAssocID="{69E5B3FB-0310-4B34-AEE4-F8E2FE4792E9}" presName="composite" presStyleCnt="0"/>
      <dgm:spPr/>
    </dgm:pt>
    <dgm:pt modelId="{6A102CAA-A2FE-405E-9DA4-86004FFBC3BD}" type="pres">
      <dgm:prSet presAssocID="{69E5B3FB-0310-4B34-AEE4-F8E2FE4792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4283A81-5FAC-46C9-9812-47285D9795B4}" type="pres">
      <dgm:prSet presAssocID="{69E5B3FB-0310-4B34-AEE4-F8E2FE4792E9}" presName="desTx" presStyleLbl="alignAccFollowNode1" presStyleIdx="1" presStyleCnt="3">
        <dgm:presLayoutVars>
          <dgm:bulletEnabled val="1"/>
        </dgm:presLayoutVars>
      </dgm:prSet>
      <dgm:spPr/>
    </dgm:pt>
    <dgm:pt modelId="{4E4C3370-B111-4436-9A7F-97E9E54EEA60}" type="pres">
      <dgm:prSet presAssocID="{AB0C0401-0662-40BD-80E1-90351E2BB509}" presName="space" presStyleCnt="0"/>
      <dgm:spPr/>
    </dgm:pt>
    <dgm:pt modelId="{C758BEDC-AAF6-41FD-BAE4-4B7F3BC3A217}" type="pres">
      <dgm:prSet presAssocID="{6A4A20AE-D1C4-442B-854B-12D88AC78DAA}" presName="composite" presStyleCnt="0"/>
      <dgm:spPr/>
    </dgm:pt>
    <dgm:pt modelId="{DEEF5BAE-6165-4267-809F-47BC77479BA1}" type="pres">
      <dgm:prSet presAssocID="{6A4A20AE-D1C4-442B-854B-12D88AC78DA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BC327-6D01-462E-881F-D58AF3C276FD}" type="pres">
      <dgm:prSet presAssocID="{6A4A20AE-D1C4-442B-854B-12D88AC78DA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EF56201-947D-4EA9-AE86-95391CB0294E}" srcId="{70875DEB-856A-44FF-A3F0-DD8E84942CAA}" destId="{ED1A0F32-C7B6-4AB0-BC93-328B26741106}" srcOrd="0" destOrd="0" parTransId="{6F162331-BDF9-445F-84F6-2A09CD1ED7D6}" sibTransId="{8FFF7570-2E47-4A62-AE14-51A44C169486}"/>
    <dgm:cxn modelId="{6A5B2908-5116-4040-AA2E-785BF20BA63C}" srcId="{70875DEB-856A-44FF-A3F0-DD8E84942CAA}" destId="{69E5B3FB-0310-4B34-AEE4-F8E2FE4792E9}" srcOrd="1" destOrd="0" parTransId="{51DA4785-E170-4AD6-AC5D-3E1F96D8E4C0}" sibTransId="{AB0C0401-0662-40BD-80E1-90351E2BB509}"/>
    <dgm:cxn modelId="{1D92860E-5FBF-4D2C-BB4D-CEC0AB03FD2A}" srcId="{ED1A0F32-C7B6-4AB0-BC93-328B26741106}" destId="{49441774-BF1B-48A7-8E2A-76E2E452AE8D}" srcOrd="0" destOrd="0" parTransId="{06569804-38BE-4121-AE93-D71D6A5B7342}" sibTransId="{6F1537A5-5C3D-4B83-B6BD-62B9697EEFC7}"/>
    <dgm:cxn modelId="{E71CC324-F308-4BCD-B818-2CDFE8DC1219}" type="presOf" srcId="{6A4A20AE-D1C4-442B-854B-12D88AC78DAA}" destId="{DEEF5BAE-6165-4267-809F-47BC77479BA1}" srcOrd="0" destOrd="0" presId="urn:microsoft.com/office/officeart/2005/8/layout/hList1"/>
    <dgm:cxn modelId="{FBA02D25-33D1-425B-A8BF-D779CFD0237A}" type="presOf" srcId="{70875DEB-856A-44FF-A3F0-DD8E84942CAA}" destId="{FDCFFF67-41CE-4701-BF17-997D81C86B23}" srcOrd="0" destOrd="0" presId="urn:microsoft.com/office/officeart/2005/8/layout/hList1"/>
    <dgm:cxn modelId="{32D4B72A-2E1F-42B6-ACC1-BC7F5545CD60}" type="presOf" srcId="{0F5AD733-9C15-45EF-AB53-6E856D01A8EF}" destId="{ED4BC327-6D01-462E-881F-D58AF3C276FD}" srcOrd="0" destOrd="2" presId="urn:microsoft.com/office/officeart/2005/8/layout/hList1"/>
    <dgm:cxn modelId="{00B83A3E-2E74-49C6-BE71-1600834A31DB}" type="presOf" srcId="{69E5B3FB-0310-4B34-AEE4-F8E2FE4792E9}" destId="{6A102CAA-A2FE-405E-9DA4-86004FFBC3BD}" srcOrd="0" destOrd="0" presId="urn:microsoft.com/office/officeart/2005/8/layout/hList1"/>
    <dgm:cxn modelId="{A9C5395B-7E3A-40CA-AE3A-2CB5629E3618}" type="presOf" srcId="{79C9266D-8316-48B5-B864-6570C1D5920F}" destId="{04283A81-5FAC-46C9-9812-47285D9795B4}" srcOrd="0" destOrd="1" presId="urn:microsoft.com/office/officeart/2005/8/layout/hList1"/>
    <dgm:cxn modelId="{C6E98941-4974-4E5B-B72A-0C1EBEC4F3C2}" srcId="{70875DEB-856A-44FF-A3F0-DD8E84942CAA}" destId="{6A4A20AE-D1C4-442B-854B-12D88AC78DAA}" srcOrd="2" destOrd="0" parTransId="{08D1D9C2-1BB0-4598-A723-F4D98A3B22D7}" sibTransId="{AD08483C-A268-427E-AF4C-D38ED50FC696}"/>
    <dgm:cxn modelId="{1A642463-EFFF-49AE-83FA-469D0F3FA5AB}" srcId="{6A4A20AE-D1C4-442B-854B-12D88AC78DAA}" destId="{4856B987-E47B-46CE-9054-7F0F055FDB60}" srcOrd="0" destOrd="0" parTransId="{E99B762E-C455-480D-9ECD-3A571BC9174C}" sibTransId="{2EA248C6-240A-4146-8761-1A23DE8B70FD}"/>
    <dgm:cxn modelId="{234BEE44-E985-45EE-8DF3-CFC13B2F8F80}" type="presOf" srcId="{ED1A0F32-C7B6-4AB0-BC93-328B26741106}" destId="{2E20D206-0CCE-471E-BC39-ED6D88E254DE}" srcOrd="0" destOrd="0" presId="urn:microsoft.com/office/officeart/2005/8/layout/hList1"/>
    <dgm:cxn modelId="{A1C0627D-E1F7-4D55-A274-1029963A09A8}" type="presOf" srcId="{53802AE3-53B2-4312-9A2D-26AB36B23AEA}" destId="{ED4BC327-6D01-462E-881F-D58AF3C276FD}" srcOrd="0" destOrd="1" presId="urn:microsoft.com/office/officeart/2005/8/layout/hList1"/>
    <dgm:cxn modelId="{A03D66A2-086D-41F3-93CA-3B495F06ADDA}" type="presOf" srcId="{11849144-B76A-4D9A-BA42-74ACEBAB4380}" destId="{F22FC0C9-F345-4BD1-90FE-8DF4974423D3}" srcOrd="0" destOrd="1" presId="urn:microsoft.com/office/officeart/2005/8/layout/hList1"/>
    <dgm:cxn modelId="{8A7530AE-08EF-4440-8677-A79FFD1E1B30}" type="presOf" srcId="{4856B987-E47B-46CE-9054-7F0F055FDB60}" destId="{ED4BC327-6D01-462E-881F-D58AF3C276FD}" srcOrd="0" destOrd="0" presId="urn:microsoft.com/office/officeart/2005/8/layout/hList1"/>
    <dgm:cxn modelId="{FAD5A8B8-9D37-4A9D-B6CD-1FAF1DBE2DC3}" type="presOf" srcId="{49441774-BF1B-48A7-8E2A-76E2E452AE8D}" destId="{F22FC0C9-F345-4BD1-90FE-8DF4974423D3}" srcOrd="0" destOrd="0" presId="urn:microsoft.com/office/officeart/2005/8/layout/hList1"/>
    <dgm:cxn modelId="{F4CEC4BE-B407-4A65-9C8F-62C1A97DCF8B}" srcId="{6A4A20AE-D1C4-442B-854B-12D88AC78DAA}" destId="{0F5AD733-9C15-45EF-AB53-6E856D01A8EF}" srcOrd="2" destOrd="0" parTransId="{EF60CA70-FD17-4ADC-98D6-2FEEAA98CB96}" sibTransId="{4FD51493-0ACC-47E6-9725-5E92529B3CC5}"/>
    <dgm:cxn modelId="{003124CF-A95C-442B-A206-94AEF5583294}" srcId="{69E5B3FB-0310-4B34-AEE4-F8E2FE4792E9}" destId="{C68DA159-808B-482F-90FD-457DDBB08FE2}" srcOrd="0" destOrd="0" parTransId="{87FAAF80-98AE-4B03-824E-EAD07274E845}" sibTransId="{99CE2D3E-E23F-43BB-B6FE-F2FDE3D8952A}"/>
    <dgm:cxn modelId="{0F8EEFEF-0CC0-4B49-96EC-CAC598D62BD2}" srcId="{69E5B3FB-0310-4B34-AEE4-F8E2FE4792E9}" destId="{79C9266D-8316-48B5-B864-6570C1D5920F}" srcOrd="1" destOrd="0" parTransId="{77663B99-3703-46E0-8230-F64F2287BD42}" sibTransId="{F280628F-8290-4D33-9ABE-EB4FC4F8E468}"/>
    <dgm:cxn modelId="{E5A0C3F5-D78C-4CD5-AF9C-0EC78D2748DE}" type="presOf" srcId="{C68DA159-808B-482F-90FD-457DDBB08FE2}" destId="{04283A81-5FAC-46C9-9812-47285D9795B4}" srcOrd="0" destOrd="0" presId="urn:microsoft.com/office/officeart/2005/8/layout/hList1"/>
    <dgm:cxn modelId="{C8C34EF6-3209-4923-8581-69532CD1BCA7}" srcId="{ED1A0F32-C7B6-4AB0-BC93-328B26741106}" destId="{11849144-B76A-4D9A-BA42-74ACEBAB4380}" srcOrd="1" destOrd="0" parTransId="{7AC0DE07-5D2A-4A42-A7F0-FEFF6D9137E5}" sibTransId="{3E27C62E-6BA9-480D-8B76-2344907B3E0F}"/>
    <dgm:cxn modelId="{B9EC0AFB-15DD-43FB-AE8F-73489DAE4361}" srcId="{6A4A20AE-D1C4-442B-854B-12D88AC78DAA}" destId="{53802AE3-53B2-4312-9A2D-26AB36B23AEA}" srcOrd="1" destOrd="0" parTransId="{C27BE8F6-A4FD-4597-AD3C-B1565B75DAC8}" sibTransId="{269BB56E-0E3B-41B2-B3D4-CF60FDCDA2CC}"/>
    <dgm:cxn modelId="{09C8FC0D-C3DE-4375-9D89-AC8FE8683E72}" type="presParOf" srcId="{FDCFFF67-41CE-4701-BF17-997D81C86B23}" destId="{4CE47E51-17C4-4646-8EF5-A8AB3FEEB95D}" srcOrd="0" destOrd="0" presId="urn:microsoft.com/office/officeart/2005/8/layout/hList1"/>
    <dgm:cxn modelId="{EF7A450A-1A44-4C9F-AEB9-59C134753A69}" type="presParOf" srcId="{4CE47E51-17C4-4646-8EF5-A8AB3FEEB95D}" destId="{2E20D206-0CCE-471E-BC39-ED6D88E254DE}" srcOrd="0" destOrd="0" presId="urn:microsoft.com/office/officeart/2005/8/layout/hList1"/>
    <dgm:cxn modelId="{7F19F321-32F7-4E46-8044-79178D5B3AA8}" type="presParOf" srcId="{4CE47E51-17C4-4646-8EF5-A8AB3FEEB95D}" destId="{F22FC0C9-F345-4BD1-90FE-8DF4974423D3}" srcOrd="1" destOrd="0" presId="urn:microsoft.com/office/officeart/2005/8/layout/hList1"/>
    <dgm:cxn modelId="{50A6B3EA-C319-442C-9770-39D251EFC07E}" type="presParOf" srcId="{FDCFFF67-41CE-4701-BF17-997D81C86B23}" destId="{E3BD1308-425C-4010-8776-565CB89A473C}" srcOrd="1" destOrd="0" presId="urn:microsoft.com/office/officeart/2005/8/layout/hList1"/>
    <dgm:cxn modelId="{92BB069C-2F41-4E83-8058-6A8D4079F085}" type="presParOf" srcId="{FDCFFF67-41CE-4701-BF17-997D81C86B23}" destId="{63769019-7AFF-4AF3-B646-7AFF96E583B0}" srcOrd="2" destOrd="0" presId="urn:microsoft.com/office/officeart/2005/8/layout/hList1"/>
    <dgm:cxn modelId="{A62AE6A4-686A-40D4-A804-67AF27B57645}" type="presParOf" srcId="{63769019-7AFF-4AF3-B646-7AFF96E583B0}" destId="{6A102CAA-A2FE-405E-9DA4-86004FFBC3BD}" srcOrd="0" destOrd="0" presId="urn:microsoft.com/office/officeart/2005/8/layout/hList1"/>
    <dgm:cxn modelId="{731F46FE-065A-41C4-B9B0-D099E6A7FE36}" type="presParOf" srcId="{63769019-7AFF-4AF3-B646-7AFF96E583B0}" destId="{04283A81-5FAC-46C9-9812-47285D9795B4}" srcOrd="1" destOrd="0" presId="urn:microsoft.com/office/officeart/2005/8/layout/hList1"/>
    <dgm:cxn modelId="{72949430-1583-4FAE-B8D5-52F7306E9996}" type="presParOf" srcId="{FDCFFF67-41CE-4701-BF17-997D81C86B23}" destId="{4E4C3370-B111-4436-9A7F-97E9E54EEA60}" srcOrd="3" destOrd="0" presId="urn:microsoft.com/office/officeart/2005/8/layout/hList1"/>
    <dgm:cxn modelId="{15878B0A-144F-44BB-A12A-1E879847D6C0}" type="presParOf" srcId="{FDCFFF67-41CE-4701-BF17-997D81C86B23}" destId="{C758BEDC-AAF6-41FD-BAE4-4B7F3BC3A217}" srcOrd="4" destOrd="0" presId="urn:microsoft.com/office/officeart/2005/8/layout/hList1"/>
    <dgm:cxn modelId="{98E0536A-50D8-44F5-8FEB-F15DCD46B70C}" type="presParOf" srcId="{C758BEDC-AAF6-41FD-BAE4-4B7F3BC3A217}" destId="{DEEF5BAE-6165-4267-809F-47BC77479BA1}" srcOrd="0" destOrd="0" presId="urn:microsoft.com/office/officeart/2005/8/layout/hList1"/>
    <dgm:cxn modelId="{3922E11F-9C81-41BD-A8CE-C832E2ACDB45}" type="presParOf" srcId="{C758BEDC-AAF6-41FD-BAE4-4B7F3BC3A217}" destId="{ED4BC327-6D01-462E-881F-D58AF3C276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ECDD7-C0CE-4CD1-B6C8-895EB9DA0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AAA799F-0FEB-418B-B65E-7668FB4BF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History of money</a:t>
          </a:r>
        </a:p>
      </dgm:t>
    </dgm:pt>
    <dgm:pt modelId="{FFDABC15-E611-44AF-8823-285BBE511735}" type="parTrans" cxnId="{FBE4B78A-1960-4DCF-881A-E9300FF94376}">
      <dgm:prSet/>
      <dgm:spPr/>
      <dgm:t>
        <a:bodyPr/>
        <a:lstStyle/>
        <a:p>
          <a:endParaRPr lang="en-US"/>
        </a:p>
      </dgm:t>
    </dgm:pt>
    <dgm:pt modelId="{07ED0FBA-FDE6-41E0-9995-24AE752E9405}" type="sibTrans" cxnId="{FBE4B78A-1960-4DCF-881A-E9300FF94376}">
      <dgm:prSet phldrT="01"/>
      <dgm:spPr/>
      <dgm:t>
        <a:bodyPr/>
        <a:lstStyle/>
        <a:p>
          <a:endParaRPr lang="en-US"/>
        </a:p>
      </dgm:t>
    </dgm:pt>
    <dgm:pt modelId="{61744605-0A33-41FB-92AD-2C54B3D1A9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Cash</a:t>
          </a:r>
          <a:endParaRPr lang="en-US" dirty="0"/>
        </a:p>
      </dgm:t>
    </dgm:pt>
    <dgm:pt modelId="{8CE25911-D02A-4C0B-AE64-6C28B310BACB}" type="parTrans" cxnId="{52269E33-CAA9-4908-AA1F-91C6101F983B}">
      <dgm:prSet/>
      <dgm:spPr/>
      <dgm:t>
        <a:bodyPr/>
        <a:lstStyle/>
        <a:p>
          <a:endParaRPr lang="en-US"/>
        </a:p>
      </dgm:t>
    </dgm:pt>
    <dgm:pt modelId="{854B9832-8657-4A01-88A1-A1D84A403E9D}" type="sibTrans" cxnId="{52269E33-CAA9-4908-AA1F-91C6101F983B}">
      <dgm:prSet phldrT="02"/>
      <dgm:spPr/>
      <dgm:t>
        <a:bodyPr/>
        <a:lstStyle/>
        <a:p>
          <a:endParaRPr lang="en-US"/>
        </a:p>
      </dgm:t>
    </dgm:pt>
    <dgm:pt modelId="{59AF813F-9090-4091-BEF7-9386A7BD1728}" type="pres">
      <dgm:prSet presAssocID="{318ECDD7-C0CE-4CD1-B6C8-895EB9DA0074}" presName="root" presStyleCnt="0">
        <dgm:presLayoutVars>
          <dgm:dir/>
          <dgm:resizeHandles val="exact"/>
        </dgm:presLayoutVars>
      </dgm:prSet>
      <dgm:spPr/>
    </dgm:pt>
    <dgm:pt modelId="{195B0745-CB9C-4D31-8EA1-549F72B3D817}" type="pres">
      <dgm:prSet presAssocID="{0AAA799F-0FEB-418B-B65E-7668FB4BF480}" presName="compNode" presStyleCnt="0"/>
      <dgm:spPr/>
    </dgm:pt>
    <dgm:pt modelId="{222395ED-839B-4F0F-B73B-BA2BCF9657C0}" type="pres">
      <dgm:prSet presAssocID="{0AAA799F-0FEB-418B-B65E-7668FB4BF4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A856B0A-86F8-4C10-9C1B-FC201A9B46C5}" type="pres">
      <dgm:prSet presAssocID="{0AAA799F-0FEB-418B-B65E-7668FB4BF480}" presName="spaceRect" presStyleCnt="0"/>
      <dgm:spPr/>
    </dgm:pt>
    <dgm:pt modelId="{8816DFC7-09BC-4677-8D10-30763963DB30}" type="pres">
      <dgm:prSet presAssocID="{0AAA799F-0FEB-418B-B65E-7668FB4BF480}" presName="textRect" presStyleLbl="revTx" presStyleIdx="0" presStyleCnt="2">
        <dgm:presLayoutVars>
          <dgm:chMax val="1"/>
          <dgm:chPref val="1"/>
        </dgm:presLayoutVars>
      </dgm:prSet>
      <dgm:spPr/>
    </dgm:pt>
    <dgm:pt modelId="{617B64D2-0DBC-4B3F-9B02-A9F25C25FBF1}" type="pres">
      <dgm:prSet presAssocID="{07ED0FBA-FDE6-41E0-9995-24AE752E9405}" presName="sibTrans" presStyleCnt="0"/>
      <dgm:spPr/>
    </dgm:pt>
    <dgm:pt modelId="{A0A72A64-56B7-4D89-BC0A-C34F54AD560B}" type="pres">
      <dgm:prSet presAssocID="{61744605-0A33-41FB-92AD-2C54B3D1A90F}" presName="compNode" presStyleCnt="0"/>
      <dgm:spPr/>
    </dgm:pt>
    <dgm:pt modelId="{F4BC4BC1-CBEB-401F-9BCD-A6DE37470FC6}" type="pres">
      <dgm:prSet presAssocID="{61744605-0A33-41FB-92AD-2C54B3D1A90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2386C3-7BD3-4775-BA60-B58E383BAC41}" type="pres">
      <dgm:prSet presAssocID="{61744605-0A33-41FB-92AD-2C54B3D1A90F}" presName="spaceRect" presStyleCnt="0"/>
      <dgm:spPr/>
    </dgm:pt>
    <dgm:pt modelId="{A8BB8362-B36D-467A-B819-2DC9B589E2C4}" type="pres">
      <dgm:prSet presAssocID="{61744605-0A33-41FB-92AD-2C54B3D1A90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2269E33-CAA9-4908-AA1F-91C6101F983B}" srcId="{318ECDD7-C0CE-4CD1-B6C8-895EB9DA0074}" destId="{61744605-0A33-41FB-92AD-2C54B3D1A90F}" srcOrd="1" destOrd="0" parTransId="{8CE25911-D02A-4C0B-AE64-6C28B310BACB}" sibTransId="{854B9832-8657-4A01-88A1-A1D84A403E9D}"/>
    <dgm:cxn modelId="{74E34041-9A3A-4FF5-82FC-931331A29789}" type="presOf" srcId="{61744605-0A33-41FB-92AD-2C54B3D1A90F}" destId="{A8BB8362-B36D-467A-B819-2DC9B589E2C4}" srcOrd="0" destOrd="0" presId="urn:microsoft.com/office/officeart/2018/2/layout/IconLabelList"/>
    <dgm:cxn modelId="{FBE4B78A-1960-4DCF-881A-E9300FF94376}" srcId="{318ECDD7-C0CE-4CD1-B6C8-895EB9DA0074}" destId="{0AAA799F-0FEB-418B-B65E-7668FB4BF480}" srcOrd="0" destOrd="0" parTransId="{FFDABC15-E611-44AF-8823-285BBE511735}" sibTransId="{07ED0FBA-FDE6-41E0-9995-24AE752E9405}"/>
    <dgm:cxn modelId="{4B1ADE9F-FAC2-4397-9421-DD3200B6DD5B}" type="presOf" srcId="{318ECDD7-C0CE-4CD1-B6C8-895EB9DA0074}" destId="{59AF813F-9090-4091-BEF7-9386A7BD1728}" srcOrd="0" destOrd="0" presId="urn:microsoft.com/office/officeart/2018/2/layout/IconLabelList"/>
    <dgm:cxn modelId="{5D9D28A1-6EE5-4502-8AF9-A1CE0C7ABC68}" type="presOf" srcId="{0AAA799F-0FEB-418B-B65E-7668FB4BF480}" destId="{8816DFC7-09BC-4677-8D10-30763963DB30}" srcOrd="0" destOrd="0" presId="urn:microsoft.com/office/officeart/2018/2/layout/IconLabelList"/>
    <dgm:cxn modelId="{934183A1-4D76-4816-8F67-E627E8C6E294}" type="presParOf" srcId="{59AF813F-9090-4091-BEF7-9386A7BD1728}" destId="{195B0745-CB9C-4D31-8EA1-549F72B3D817}" srcOrd="0" destOrd="0" presId="urn:microsoft.com/office/officeart/2018/2/layout/IconLabelList"/>
    <dgm:cxn modelId="{695C737D-5482-42E1-8414-6F05CCC197CF}" type="presParOf" srcId="{195B0745-CB9C-4D31-8EA1-549F72B3D817}" destId="{222395ED-839B-4F0F-B73B-BA2BCF9657C0}" srcOrd="0" destOrd="0" presId="urn:microsoft.com/office/officeart/2018/2/layout/IconLabelList"/>
    <dgm:cxn modelId="{CFBD5F54-9B8D-42FF-B206-22E960A53BC8}" type="presParOf" srcId="{195B0745-CB9C-4D31-8EA1-549F72B3D817}" destId="{CA856B0A-86F8-4C10-9C1B-FC201A9B46C5}" srcOrd="1" destOrd="0" presId="urn:microsoft.com/office/officeart/2018/2/layout/IconLabelList"/>
    <dgm:cxn modelId="{1DCF3847-AEE7-4C20-ACEA-EA1D7C929444}" type="presParOf" srcId="{195B0745-CB9C-4D31-8EA1-549F72B3D817}" destId="{8816DFC7-09BC-4677-8D10-30763963DB30}" srcOrd="2" destOrd="0" presId="urn:microsoft.com/office/officeart/2018/2/layout/IconLabelList"/>
    <dgm:cxn modelId="{D617B724-6CB0-48BA-9A3E-E87C05536889}" type="presParOf" srcId="{59AF813F-9090-4091-BEF7-9386A7BD1728}" destId="{617B64D2-0DBC-4B3F-9B02-A9F25C25FBF1}" srcOrd="1" destOrd="0" presId="urn:microsoft.com/office/officeart/2018/2/layout/IconLabelList"/>
    <dgm:cxn modelId="{9E86B48B-C6B9-4707-9A2F-69C8DE5005B1}" type="presParOf" srcId="{59AF813F-9090-4091-BEF7-9386A7BD1728}" destId="{A0A72A64-56B7-4D89-BC0A-C34F54AD560B}" srcOrd="2" destOrd="0" presId="urn:microsoft.com/office/officeart/2018/2/layout/IconLabelList"/>
    <dgm:cxn modelId="{80508092-96D7-4FDD-B027-792E1FE2E5C9}" type="presParOf" srcId="{A0A72A64-56B7-4D89-BC0A-C34F54AD560B}" destId="{F4BC4BC1-CBEB-401F-9BCD-A6DE37470FC6}" srcOrd="0" destOrd="0" presId="urn:microsoft.com/office/officeart/2018/2/layout/IconLabelList"/>
    <dgm:cxn modelId="{019B52A8-03A8-491D-BC45-B4E152456D8F}" type="presParOf" srcId="{A0A72A64-56B7-4D89-BC0A-C34F54AD560B}" destId="{C42386C3-7BD3-4775-BA60-B58E383BAC41}" srcOrd="1" destOrd="0" presId="urn:microsoft.com/office/officeart/2018/2/layout/IconLabelList"/>
    <dgm:cxn modelId="{94C77D8A-1359-44E5-9ABE-3CE8963FD721}" type="presParOf" srcId="{A0A72A64-56B7-4D89-BC0A-C34F54AD560B}" destId="{A8BB8362-B36D-467A-B819-2DC9B589E2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5801F-82AF-46C2-88D6-14AC1F820E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ACF46D-DFDF-4627-9CEF-2ACE406857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Exchange</a:t>
          </a:r>
          <a:r>
            <a:rPr lang="en-US" dirty="0"/>
            <a:t> is true ownership transfer</a:t>
          </a:r>
        </a:p>
      </dgm:t>
    </dgm:pt>
    <dgm:pt modelId="{2A928848-DCAA-4D10-8011-467D8753269E}" type="parTrans" cxnId="{3690EACC-2B10-4E7D-867D-E92B0CD61A1D}">
      <dgm:prSet/>
      <dgm:spPr/>
      <dgm:t>
        <a:bodyPr/>
        <a:lstStyle/>
        <a:p>
          <a:endParaRPr lang="en-US"/>
        </a:p>
      </dgm:t>
    </dgm:pt>
    <dgm:pt modelId="{2277CCDA-1349-4583-8384-14A3D8F9B661}" type="sibTrans" cxnId="{3690EACC-2B10-4E7D-867D-E92B0CD61A1D}">
      <dgm:prSet/>
      <dgm:spPr/>
      <dgm:t>
        <a:bodyPr/>
        <a:lstStyle/>
        <a:p>
          <a:endParaRPr lang="en-US"/>
        </a:p>
      </dgm:t>
    </dgm:pt>
    <dgm:pt modelId="{C03CEC07-5B1A-42B8-8FE0-6E23411C60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Receiver becomes the owner of the unit of value</a:t>
          </a:r>
        </a:p>
      </dgm:t>
    </dgm:pt>
    <dgm:pt modelId="{5A6C29E2-6822-4DA1-9B38-B4D131EDAB9E}" type="parTrans" cxnId="{F0C40364-1A0C-4EB9-8D4C-D9990707E683}">
      <dgm:prSet/>
      <dgm:spPr/>
      <dgm:t>
        <a:bodyPr/>
        <a:lstStyle/>
        <a:p>
          <a:endParaRPr lang="en-US"/>
        </a:p>
      </dgm:t>
    </dgm:pt>
    <dgm:pt modelId="{D1226F3E-4094-43CD-87B9-F845192E19B9}" type="sibTrans" cxnId="{F0C40364-1A0C-4EB9-8D4C-D9990707E683}">
      <dgm:prSet/>
      <dgm:spPr/>
      <dgm:t>
        <a:bodyPr/>
        <a:lstStyle/>
        <a:p>
          <a:endParaRPr lang="en-US"/>
        </a:p>
      </dgm:t>
    </dgm:pt>
    <dgm:pt modelId="{DCBD1189-1E51-47F8-84BE-5A4230370FE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Privacy</a:t>
          </a:r>
          <a:endParaRPr lang="en-US" dirty="0"/>
        </a:p>
      </dgm:t>
    </dgm:pt>
    <dgm:pt modelId="{F4574BD0-87A5-4C32-BB59-63159B0EF2CF}" type="parTrans" cxnId="{C9991EDA-C575-44E9-A40C-60DC39A107EC}">
      <dgm:prSet/>
      <dgm:spPr/>
      <dgm:t>
        <a:bodyPr/>
        <a:lstStyle/>
        <a:p>
          <a:endParaRPr lang="en-US"/>
        </a:p>
      </dgm:t>
    </dgm:pt>
    <dgm:pt modelId="{C0B2E294-E5C2-4C22-B015-BDD7D1C8D83C}" type="sibTrans" cxnId="{C9991EDA-C575-44E9-A40C-60DC39A107EC}">
      <dgm:prSet/>
      <dgm:spPr/>
      <dgm:t>
        <a:bodyPr/>
        <a:lstStyle/>
        <a:p>
          <a:endParaRPr lang="en-US"/>
        </a:p>
      </dgm:t>
    </dgm:pt>
    <dgm:pt modelId="{48EF4038-78F9-424F-884B-ED70486BEA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Central authority doesn't keep tabs on the balances</a:t>
          </a:r>
        </a:p>
      </dgm:t>
    </dgm:pt>
    <dgm:pt modelId="{028309EE-D6E9-4112-8AD6-04902AC0B0A4}" type="parTrans" cxnId="{C25CC05F-BB0A-42DA-96EE-AFC8D7530A78}">
      <dgm:prSet/>
      <dgm:spPr/>
      <dgm:t>
        <a:bodyPr/>
        <a:lstStyle/>
        <a:p>
          <a:endParaRPr lang="en-US"/>
        </a:p>
      </dgm:t>
    </dgm:pt>
    <dgm:pt modelId="{486363F1-6CB6-4B51-B6ED-82B88339C6BF}" type="sibTrans" cxnId="{C25CC05F-BB0A-42DA-96EE-AFC8D7530A78}">
      <dgm:prSet/>
      <dgm:spPr/>
      <dgm:t>
        <a:bodyPr/>
        <a:lstStyle/>
        <a:p>
          <a:endParaRPr lang="en-US"/>
        </a:p>
      </dgm:t>
    </dgm:pt>
    <dgm:pt modelId="{09C3417F-9EEF-4F3A-A4EE-FE63509FA76D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No counterparty risk</a:t>
          </a:r>
        </a:p>
      </dgm:t>
    </dgm:pt>
    <dgm:pt modelId="{845C6A48-1B46-4369-A3CE-1D6EFD877781}" type="parTrans" cxnId="{34AC7A01-EF05-479A-BDE8-4C5D5481E373}">
      <dgm:prSet/>
      <dgm:spPr/>
    </dgm:pt>
    <dgm:pt modelId="{5B64CF3B-6E1E-4918-8210-1CDA2EFD08A1}" type="sibTrans" cxnId="{34AC7A01-EF05-479A-BDE8-4C5D5481E373}">
      <dgm:prSet/>
      <dgm:spPr/>
      <dgm:t>
        <a:bodyPr/>
        <a:lstStyle/>
        <a:p>
          <a:endParaRPr lang="en-US"/>
        </a:p>
      </dgm:t>
    </dgm:pt>
    <dgm:pt modelId="{7FFE1053-5A6B-4D84-B882-5C7EFCF75848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No entry barrier for new participants</a:t>
          </a:r>
        </a:p>
      </dgm:t>
    </dgm:pt>
    <dgm:pt modelId="{829F8790-00C3-4390-BA69-34C3C654F535}" type="parTrans" cxnId="{2A0123AB-B658-4F0B-9AD1-898FB0DC325C}">
      <dgm:prSet/>
      <dgm:spPr/>
    </dgm:pt>
    <dgm:pt modelId="{200EA86E-8E87-4A59-8DD5-A46338ABD31E}" type="sibTrans" cxnId="{2A0123AB-B658-4F0B-9AD1-898FB0DC325C}">
      <dgm:prSet/>
      <dgm:spPr/>
    </dgm:pt>
    <dgm:pt modelId="{DB8D1CE7-3047-4F94-BF55-CE114BD8FEDD}" type="pres">
      <dgm:prSet presAssocID="{4F35801F-82AF-46C2-88D6-14AC1F820ED2}" presName="root" presStyleCnt="0">
        <dgm:presLayoutVars>
          <dgm:dir/>
          <dgm:resizeHandles val="exact"/>
        </dgm:presLayoutVars>
      </dgm:prSet>
      <dgm:spPr/>
    </dgm:pt>
    <dgm:pt modelId="{4230BE02-8FD5-49CF-90DD-CA4BE6A732C2}" type="pres">
      <dgm:prSet presAssocID="{29ACF46D-DFDF-4627-9CEF-2ACE4068573C}" presName="compNode" presStyleCnt="0"/>
      <dgm:spPr/>
    </dgm:pt>
    <dgm:pt modelId="{AE6149C7-27E4-4380-B359-F5CADD5A5758}" type="pres">
      <dgm:prSet presAssocID="{29ACF46D-DFDF-4627-9CEF-2ACE4068573C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A41314B-27D3-407E-9393-07314C687467}" type="pres">
      <dgm:prSet presAssocID="{29ACF46D-DFDF-4627-9CEF-2ACE406857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F3354157-C4C3-4238-A65A-C9F56D929B47}" type="pres">
      <dgm:prSet presAssocID="{29ACF46D-DFDF-4627-9CEF-2ACE4068573C}" presName="spaceRect" presStyleCnt="0"/>
      <dgm:spPr/>
    </dgm:pt>
    <dgm:pt modelId="{8B960329-AA08-44CB-9CAA-0D32AA3CD81D}" type="pres">
      <dgm:prSet presAssocID="{29ACF46D-DFDF-4627-9CEF-2ACE4068573C}" presName="textRect" presStyleLbl="revTx" presStyleIdx="0" presStyleCnt="6">
        <dgm:presLayoutVars>
          <dgm:chMax val="1"/>
          <dgm:chPref val="1"/>
        </dgm:presLayoutVars>
      </dgm:prSet>
      <dgm:spPr/>
    </dgm:pt>
    <dgm:pt modelId="{7948D479-2FC9-4389-AB7D-C3955A2DA58E}" type="pres">
      <dgm:prSet presAssocID="{2277CCDA-1349-4583-8384-14A3D8F9B661}" presName="sibTrans" presStyleCnt="0"/>
      <dgm:spPr/>
    </dgm:pt>
    <dgm:pt modelId="{2CEBD262-E690-4FB7-B4FF-FE68FED4625E}" type="pres">
      <dgm:prSet presAssocID="{C03CEC07-5B1A-42B8-8FE0-6E23411C607F}" presName="compNode" presStyleCnt="0"/>
      <dgm:spPr/>
    </dgm:pt>
    <dgm:pt modelId="{856160E0-C2CF-4FA7-9DDB-BDE5EEA13AB6}" type="pres">
      <dgm:prSet presAssocID="{C03CEC07-5B1A-42B8-8FE0-6E23411C607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F2861AA-B219-4FEF-985D-E8EFCE55FBB0}" type="pres">
      <dgm:prSet presAssocID="{C03CEC07-5B1A-42B8-8FE0-6E23411C60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305E2D3-F7C3-4C64-8EC9-3CE3AE5C57E0}" type="pres">
      <dgm:prSet presAssocID="{C03CEC07-5B1A-42B8-8FE0-6E23411C607F}" presName="spaceRect" presStyleCnt="0"/>
      <dgm:spPr/>
    </dgm:pt>
    <dgm:pt modelId="{2E298E0B-E17D-4980-A01C-233066CD9192}" type="pres">
      <dgm:prSet presAssocID="{C03CEC07-5B1A-42B8-8FE0-6E23411C607F}" presName="textRect" presStyleLbl="revTx" presStyleIdx="1" presStyleCnt="6">
        <dgm:presLayoutVars>
          <dgm:chMax val="1"/>
          <dgm:chPref val="1"/>
        </dgm:presLayoutVars>
      </dgm:prSet>
      <dgm:spPr/>
    </dgm:pt>
    <dgm:pt modelId="{F392F120-942D-4C13-A49B-A70B4635314E}" type="pres">
      <dgm:prSet presAssocID="{D1226F3E-4094-43CD-87B9-F845192E19B9}" presName="sibTrans" presStyleCnt="0"/>
      <dgm:spPr/>
    </dgm:pt>
    <dgm:pt modelId="{BE06D005-2BC0-4219-998C-F0BADAD2A588}" type="pres">
      <dgm:prSet presAssocID="{09C3417F-9EEF-4F3A-A4EE-FE63509FA76D}" presName="compNode" presStyleCnt="0"/>
      <dgm:spPr/>
    </dgm:pt>
    <dgm:pt modelId="{4D42A554-DD0B-415F-AB6E-B3BA18F92AD3}" type="pres">
      <dgm:prSet presAssocID="{09C3417F-9EEF-4F3A-A4EE-FE63509FA76D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614D79-FEDC-4927-AC1B-B1178E09A7B1}" type="pres">
      <dgm:prSet presAssocID="{09C3417F-9EEF-4F3A-A4EE-FE63509FA76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F65F07E-66E1-4E82-903F-60809FD2BE1C}" type="pres">
      <dgm:prSet presAssocID="{09C3417F-9EEF-4F3A-A4EE-FE63509FA76D}" presName="spaceRect" presStyleCnt="0"/>
      <dgm:spPr/>
    </dgm:pt>
    <dgm:pt modelId="{FA5A605E-019C-4734-9601-0E3B11A751B5}" type="pres">
      <dgm:prSet presAssocID="{09C3417F-9EEF-4F3A-A4EE-FE63509FA76D}" presName="textRect" presStyleLbl="revTx" presStyleIdx="2" presStyleCnt="6">
        <dgm:presLayoutVars>
          <dgm:chMax val="1"/>
          <dgm:chPref val="1"/>
        </dgm:presLayoutVars>
      </dgm:prSet>
      <dgm:spPr/>
    </dgm:pt>
    <dgm:pt modelId="{8ADB0D05-EE41-4498-81D5-2325275C93D1}" type="pres">
      <dgm:prSet presAssocID="{5B64CF3B-6E1E-4918-8210-1CDA2EFD08A1}" presName="sibTrans" presStyleCnt="0"/>
      <dgm:spPr/>
    </dgm:pt>
    <dgm:pt modelId="{2E3A1EB7-5C12-4BFD-BE22-984600AEB5AB}" type="pres">
      <dgm:prSet presAssocID="{DCBD1189-1E51-47F8-84BE-5A4230370FEA}" presName="compNode" presStyleCnt="0"/>
      <dgm:spPr/>
    </dgm:pt>
    <dgm:pt modelId="{1DBE6CDC-44F9-4BC8-9803-9715B1B8EE63}" type="pres">
      <dgm:prSet presAssocID="{DCBD1189-1E51-47F8-84BE-5A4230370FEA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5F48F51-DF2B-42A3-8DB5-F1376185802A}" type="pres">
      <dgm:prSet presAssocID="{DCBD1189-1E51-47F8-84BE-5A4230370FE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53E4C24B-1D20-41A5-A6B0-84E2AC4F86E0}" type="pres">
      <dgm:prSet presAssocID="{DCBD1189-1E51-47F8-84BE-5A4230370FEA}" presName="spaceRect" presStyleCnt="0"/>
      <dgm:spPr/>
    </dgm:pt>
    <dgm:pt modelId="{09746B74-8502-40C0-B26A-E6BAA841CB62}" type="pres">
      <dgm:prSet presAssocID="{DCBD1189-1E51-47F8-84BE-5A4230370FEA}" presName="textRect" presStyleLbl="revTx" presStyleIdx="3" presStyleCnt="6">
        <dgm:presLayoutVars>
          <dgm:chMax val="1"/>
          <dgm:chPref val="1"/>
        </dgm:presLayoutVars>
      </dgm:prSet>
      <dgm:spPr/>
    </dgm:pt>
    <dgm:pt modelId="{478CF745-5582-40A3-8410-3D15430E8A4F}" type="pres">
      <dgm:prSet presAssocID="{C0B2E294-E5C2-4C22-B015-BDD7D1C8D83C}" presName="sibTrans" presStyleCnt="0"/>
      <dgm:spPr/>
    </dgm:pt>
    <dgm:pt modelId="{98F5C550-A4F7-4CC0-870D-54D818A5BE53}" type="pres">
      <dgm:prSet presAssocID="{7FFE1053-5A6B-4D84-B882-5C7EFCF75848}" presName="compNode" presStyleCnt="0"/>
      <dgm:spPr/>
    </dgm:pt>
    <dgm:pt modelId="{52AAF337-3FCC-4A47-BDB6-AA467140A794}" type="pres">
      <dgm:prSet presAssocID="{7FFE1053-5A6B-4D84-B882-5C7EFCF75848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88B0160-2A39-4D48-9B9E-0D4ED5B2A4E4}" type="pres">
      <dgm:prSet presAssocID="{7FFE1053-5A6B-4D84-B882-5C7EFCF75848}" presName="iconRect" presStyleLbl="node1" presStyleIdx="4" presStyleCnt="6"/>
      <dgm:spPr/>
    </dgm:pt>
    <dgm:pt modelId="{41874D2A-6C9A-4FCA-B9ED-70D813EF0061}" type="pres">
      <dgm:prSet presAssocID="{7FFE1053-5A6B-4D84-B882-5C7EFCF75848}" presName="spaceRect" presStyleCnt="0"/>
      <dgm:spPr/>
    </dgm:pt>
    <dgm:pt modelId="{CFF29902-3851-4D1C-9FC1-12321FAA0DE6}" type="pres">
      <dgm:prSet presAssocID="{7FFE1053-5A6B-4D84-B882-5C7EFCF75848}" presName="textRect" presStyleLbl="revTx" presStyleIdx="4" presStyleCnt="6">
        <dgm:presLayoutVars>
          <dgm:chMax val="1"/>
          <dgm:chPref val="1"/>
        </dgm:presLayoutVars>
      </dgm:prSet>
      <dgm:spPr/>
    </dgm:pt>
    <dgm:pt modelId="{5A18035F-EC9A-46DD-97E9-A92CF2A791D6}" type="pres">
      <dgm:prSet presAssocID="{200EA86E-8E87-4A59-8DD5-A46338ABD31E}" presName="sibTrans" presStyleCnt="0"/>
      <dgm:spPr/>
    </dgm:pt>
    <dgm:pt modelId="{742DD4FE-CB18-4A03-BAD1-44847E600532}" type="pres">
      <dgm:prSet presAssocID="{48EF4038-78F9-424F-884B-ED70486BEA71}" presName="compNode" presStyleCnt="0"/>
      <dgm:spPr/>
    </dgm:pt>
    <dgm:pt modelId="{F0792B86-D989-4C9F-9BAD-29936FCD6091}" type="pres">
      <dgm:prSet presAssocID="{48EF4038-78F9-424F-884B-ED70486BEA71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6F96743-A6B4-4925-8566-9175FF47B097}" type="pres">
      <dgm:prSet presAssocID="{48EF4038-78F9-424F-884B-ED70486BEA71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2326EBA-36BA-4157-B424-3E173837F79C}" type="pres">
      <dgm:prSet presAssocID="{48EF4038-78F9-424F-884B-ED70486BEA71}" presName="spaceRect" presStyleCnt="0"/>
      <dgm:spPr/>
    </dgm:pt>
    <dgm:pt modelId="{F7FC53F0-A0E3-494D-8867-32BD70972863}" type="pres">
      <dgm:prSet presAssocID="{48EF4038-78F9-424F-884B-ED70486BEA7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AC7A01-EF05-479A-BDE8-4C5D5481E373}" srcId="{4F35801F-82AF-46C2-88D6-14AC1F820ED2}" destId="{09C3417F-9EEF-4F3A-A4EE-FE63509FA76D}" srcOrd="2" destOrd="0" parTransId="{845C6A48-1B46-4369-A3CE-1D6EFD877781}" sibTransId="{5B64CF3B-6E1E-4918-8210-1CDA2EFD08A1}"/>
    <dgm:cxn modelId="{D96D7E11-B177-4E24-874D-99752C49A4B4}" type="presOf" srcId="{48EF4038-78F9-424F-884B-ED70486BEA71}" destId="{F7FC53F0-A0E3-494D-8867-32BD70972863}" srcOrd="0" destOrd="0" presId="urn:microsoft.com/office/officeart/2018/5/layout/IconLeafLabelList"/>
    <dgm:cxn modelId="{25CF555F-3516-4164-9E06-AEC9C58BC5D6}" type="presOf" srcId="{C03CEC07-5B1A-42B8-8FE0-6E23411C607F}" destId="{2E298E0B-E17D-4980-A01C-233066CD9192}" srcOrd="0" destOrd="0" presId="urn:microsoft.com/office/officeart/2018/5/layout/IconLeafLabelList"/>
    <dgm:cxn modelId="{C25CC05F-BB0A-42DA-96EE-AFC8D7530A78}" srcId="{4F35801F-82AF-46C2-88D6-14AC1F820ED2}" destId="{48EF4038-78F9-424F-884B-ED70486BEA71}" srcOrd="5" destOrd="0" parTransId="{028309EE-D6E9-4112-8AD6-04902AC0B0A4}" sibTransId="{486363F1-6CB6-4B51-B6ED-82B88339C6BF}"/>
    <dgm:cxn modelId="{F0C40364-1A0C-4EB9-8D4C-D9990707E683}" srcId="{4F35801F-82AF-46C2-88D6-14AC1F820ED2}" destId="{C03CEC07-5B1A-42B8-8FE0-6E23411C607F}" srcOrd="1" destOrd="0" parTransId="{5A6C29E2-6822-4DA1-9B38-B4D131EDAB9E}" sibTransId="{D1226F3E-4094-43CD-87B9-F845192E19B9}"/>
    <dgm:cxn modelId="{C187EB55-7DC1-4A6D-BE8C-06806901FDDE}" type="presOf" srcId="{7FFE1053-5A6B-4D84-B882-5C7EFCF75848}" destId="{CFF29902-3851-4D1C-9FC1-12321FAA0DE6}" srcOrd="0" destOrd="0" presId="urn:microsoft.com/office/officeart/2018/5/layout/IconLeafLabelList"/>
    <dgm:cxn modelId="{470A2298-AF78-4684-992D-C4B731BF162E}" type="presOf" srcId="{29ACF46D-DFDF-4627-9CEF-2ACE4068573C}" destId="{8B960329-AA08-44CB-9CAA-0D32AA3CD81D}" srcOrd="0" destOrd="0" presId="urn:microsoft.com/office/officeart/2018/5/layout/IconLeafLabelList"/>
    <dgm:cxn modelId="{B1A79199-A099-4F6D-9A9C-A734F36C0D63}" type="presOf" srcId="{4F35801F-82AF-46C2-88D6-14AC1F820ED2}" destId="{DB8D1CE7-3047-4F94-BF55-CE114BD8FEDD}" srcOrd="0" destOrd="0" presId="urn:microsoft.com/office/officeart/2018/5/layout/IconLeafLabelList"/>
    <dgm:cxn modelId="{2A0123AB-B658-4F0B-9AD1-898FB0DC325C}" srcId="{4F35801F-82AF-46C2-88D6-14AC1F820ED2}" destId="{7FFE1053-5A6B-4D84-B882-5C7EFCF75848}" srcOrd="4" destOrd="0" parTransId="{829F8790-00C3-4390-BA69-34C3C654F535}" sibTransId="{200EA86E-8E87-4A59-8DD5-A46338ABD31E}"/>
    <dgm:cxn modelId="{3690EACC-2B10-4E7D-867D-E92B0CD61A1D}" srcId="{4F35801F-82AF-46C2-88D6-14AC1F820ED2}" destId="{29ACF46D-DFDF-4627-9CEF-2ACE4068573C}" srcOrd="0" destOrd="0" parTransId="{2A928848-DCAA-4D10-8011-467D8753269E}" sibTransId="{2277CCDA-1349-4583-8384-14A3D8F9B661}"/>
    <dgm:cxn modelId="{C9991EDA-C575-44E9-A40C-60DC39A107EC}" srcId="{4F35801F-82AF-46C2-88D6-14AC1F820ED2}" destId="{DCBD1189-1E51-47F8-84BE-5A4230370FEA}" srcOrd="3" destOrd="0" parTransId="{F4574BD0-87A5-4C32-BB59-63159B0EF2CF}" sibTransId="{C0B2E294-E5C2-4C22-B015-BDD7D1C8D83C}"/>
    <dgm:cxn modelId="{B7C7F6E6-6F21-46E6-91B8-7E470DD510EC}" type="presOf" srcId="{09C3417F-9EEF-4F3A-A4EE-FE63509FA76D}" destId="{FA5A605E-019C-4734-9601-0E3B11A751B5}" srcOrd="0" destOrd="0" presId="urn:microsoft.com/office/officeart/2018/5/layout/IconLeafLabelList"/>
    <dgm:cxn modelId="{466CBCF9-2D15-43D3-B536-9F758E8AE6DA}" type="presOf" srcId="{DCBD1189-1E51-47F8-84BE-5A4230370FEA}" destId="{09746B74-8502-40C0-B26A-E6BAA841CB62}" srcOrd="0" destOrd="0" presId="urn:microsoft.com/office/officeart/2018/5/layout/IconLeafLabelList"/>
    <dgm:cxn modelId="{EAB9B58F-3BB9-42BD-B90C-29DA1A2F24A7}" type="presParOf" srcId="{DB8D1CE7-3047-4F94-BF55-CE114BD8FEDD}" destId="{4230BE02-8FD5-49CF-90DD-CA4BE6A732C2}" srcOrd="0" destOrd="0" presId="urn:microsoft.com/office/officeart/2018/5/layout/IconLeafLabelList"/>
    <dgm:cxn modelId="{E2198037-6EF9-4553-ADE0-D62E12B49AB5}" type="presParOf" srcId="{4230BE02-8FD5-49CF-90DD-CA4BE6A732C2}" destId="{AE6149C7-27E4-4380-B359-F5CADD5A5758}" srcOrd="0" destOrd="0" presId="urn:microsoft.com/office/officeart/2018/5/layout/IconLeafLabelList"/>
    <dgm:cxn modelId="{239DD00D-3421-4DB1-8F18-C9735702188B}" type="presParOf" srcId="{4230BE02-8FD5-49CF-90DD-CA4BE6A732C2}" destId="{7A41314B-27D3-407E-9393-07314C687467}" srcOrd="1" destOrd="0" presId="urn:microsoft.com/office/officeart/2018/5/layout/IconLeafLabelList"/>
    <dgm:cxn modelId="{1312F9BA-6189-4823-BC51-5A89C04EC65F}" type="presParOf" srcId="{4230BE02-8FD5-49CF-90DD-CA4BE6A732C2}" destId="{F3354157-C4C3-4238-A65A-C9F56D929B47}" srcOrd="2" destOrd="0" presId="urn:microsoft.com/office/officeart/2018/5/layout/IconLeafLabelList"/>
    <dgm:cxn modelId="{CC44B12E-9D7B-4818-AC26-1D834A167997}" type="presParOf" srcId="{4230BE02-8FD5-49CF-90DD-CA4BE6A732C2}" destId="{8B960329-AA08-44CB-9CAA-0D32AA3CD81D}" srcOrd="3" destOrd="0" presId="urn:microsoft.com/office/officeart/2018/5/layout/IconLeafLabelList"/>
    <dgm:cxn modelId="{A748292B-C649-47E0-972D-63E727641607}" type="presParOf" srcId="{DB8D1CE7-3047-4F94-BF55-CE114BD8FEDD}" destId="{7948D479-2FC9-4389-AB7D-C3955A2DA58E}" srcOrd="1" destOrd="0" presId="urn:microsoft.com/office/officeart/2018/5/layout/IconLeafLabelList"/>
    <dgm:cxn modelId="{4CD80248-C3B9-404C-B7FB-BDC061392EB2}" type="presParOf" srcId="{DB8D1CE7-3047-4F94-BF55-CE114BD8FEDD}" destId="{2CEBD262-E690-4FB7-B4FF-FE68FED4625E}" srcOrd="2" destOrd="0" presId="urn:microsoft.com/office/officeart/2018/5/layout/IconLeafLabelList"/>
    <dgm:cxn modelId="{9A164951-2A7B-4AD5-BF10-1CFCDA2754D6}" type="presParOf" srcId="{2CEBD262-E690-4FB7-B4FF-FE68FED4625E}" destId="{856160E0-C2CF-4FA7-9DDB-BDE5EEA13AB6}" srcOrd="0" destOrd="0" presId="urn:microsoft.com/office/officeart/2018/5/layout/IconLeafLabelList"/>
    <dgm:cxn modelId="{B59974D7-4908-49ED-BD5D-42596F55087A}" type="presParOf" srcId="{2CEBD262-E690-4FB7-B4FF-FE68FED4625E}" destId="{5F2861AA-B219-4FEF-985D-E8EFCE55FBB0}" srcOrd="1" destOrd="0" presId="urn:microsoft.com/office/officeart/2018/5/layout/IconLeafLabelList"/>
    <dgm:cxn modelId="{E7FDB21E-FE35-4E90-80BC-F0D81BDAD5A3}" type="presParOf" srcId="{2CEBD262-E690-4FB7-B4FF-FE68FED4625E}" destId="{8305E2D3-F7C3-4C64-8EC9-3CE3AE5C57E0}" srcOrd="2" destOrd="0" presId="urn:microsoft.com/office/officeart/2018/5/layout/IconLeafLabelList"/>
    <dgm:cxn modelId="{70FE3FEB-F596-4413-A2A0-00AFB36BA671}" type="presParOf" srcId="{2CEBD262-E690-4FB7-B4FF-FE68FED4625E}" destId="{2E298E0B-E17D-4980-A01C-233066CD9192}" srcOrd="3" destOrd="0" presId="urn:microsoft.com/office/officeart/2018/5/layout/IconLeafLabelList"/>
    <dgm:cxn modelId="{363DFE2D-F10E-45AA-87C9-5BF8DD5F05E4}" type="presParOf" srcId="{DB8D1CE7-3047-4F94-BF55-CE114BD8FEDD}" destId="{F392F120-942D-4C13-A49B-A70B4635314E}" srcOrd="3" destOrd="0" presId="urn:microsoft.com/office/officeart/2018/5/layout/IconLeafLabelList"/>
    <dgm:cxn modelId="{1813CB96-E906-4A57-B132-8C625F96FAFB}" type="presParOf" srcId="{DB8D1CE7-3047-4F94-BF55-CE114BD8FEDD}" destId="{BE06D005-2BC0-4219-998C-F0BADAD2A588}" srcOrd="4" destOrd="0" presId="urn:microsoft.com/office/officeart/2018/5/layout/IconLeafLabelList"/>
    <dgm:cxn modelId="{69344FE3-CF8D-4E58-B7DD-21FFEB2B547C}" type="presParOf" srcId="{BE06D005-2BC0-4219-998C-F0BADAD2A588}" destId="{4D42A554-DD0B-415F-AB6E-B3BA18F92AD3}" srcOrd="0" destOrd="0" presId="urn:microsoft.com/office/officeart/2018/5/layout/IconLeafLabelList"/>
    <dgm:cxn modelId="{A3FF2922-680D-44BB-8EE3-3560BF2B4A52}" type="presParOf" srcId="{BE06D005-2BC0-4219-998C-F0BADAD2A588}" destId="{3E614D79-FEDC-4927-AC1B-B1178E09A7B1}" srcOrd="1" destOrd="0" presId="urn:microsoft.com/office/officeart/2018/5/layout/IconLeafLabelList"/>
    <dgm:cxn modelId="{EC40BDAF-ED47-42C6-99E1-7419EC8B22F1}" type="presParOf" srcId="{BE06D005-2BC0-4219-998C-F0BADAD2A588}" destId="{CF65F07E-66E1-4E82-903F-60809FD2BE1C}" srcOrd="2" destOrd="0" presId="urn:microsoft.com/office/officeart/2018/5/layout/IconLeafLabelList"/>
    <dgm:cxn modelId="{2FE5CCB4-F892-4211-937C-E2D4E7C5F83C}" type="presParOf" srcId="{BE06D005-2BC0-4219-998C-F0BADAD2A588}" destId="{FA5A605E-019C-4734-9601-0E3B11A751B5}" srcOrd="3" destOrd="0" presId="urn:microsoft.com/office/officeart/2018/5/layout/IconLeafLabelList"/>
    <dgm:cxn modelId="{3A6B71C9-C02A-424E-BEA5-30A9F93EC0B5}" type="presParOf" srcId="{DB8D1CE7-3047-4F94-BF55-CE114BD8FEDD}" destId="{8ADB0D05-EE41-4498-81D5-2325275C93D1}" srcOrd="5" destOrd="0" presId="urn:microsoft.com/office/officeart/2018/5/layout/IconLeafLabelList"/>
    <dgm:cxn modelId="{99D4E8A6-3A33-4382-8AD1-778E76E59D8D}" type="presParOf" srcId="{DB8D1CE7-3047-4F94-BF55-CE114BD8FEDD}" destId="{2E3A1EB7-5C12-4BFD-BE22-984600AEB5AB}" srcOrd="6" destOrd="0" presId="urn:microsoft.com/office/officeart/2018/5/layout/IconLeafLabelList"/>
    <dgm:cxn modelId="{9B660B93-20B6-42FC-98A8-9F96981BE0E0}" type="presParOf" srcId="{2E3A1EB7-5C12-4BFD-BE22-984600AEB5AB}" destId="{1DBE6CDC-44F9-4BC8-9803-9715B1B8EE63}" srcOrd="0" destOrd="0" presId="urn:microsoft.com/office/officeart/2018/5/layout/IconLeafLabelList"/>
    <dgm:cxn modelId="{B96FFF47-F1AF-48E3-92A9-A25953A8330F}" type="presParOf" srcId="{2E3A1EB7-5C12-4BFD-BE22-984600AEB5AB}" destId="{E5F48F51-DF2B-42A3-8DB5-F1376185802A}" srcOrd="1" destOrd="0" presId="urn:microsoft.com/office/officeart/2018/5/layout/IconLeafLabelList"/>
    <dgm:cxn modelId="{7D747E89-CA7C-47BA-8FF5-8DD913FFBCB6}" type="presParOf" srcId="{2E3A1EB7-5C12-4BFD-BE22-984600AEB5AB}" destId="{53E4C24B-1D20-41A5-A6B0-84E2AC4F86E0}" srcOrd="2" destOrd="0" presId="urn:microsoft.com/office/officeart/2018/5/layout/IconLeafLabelList"/>
    <dgm:cxn modelId="{F99D7AC7-492A-440B-ACE9-32D8A865FF6C}" type="presParOf" srcId="{2E3A1EB7-5C12-4BFD-BE22-984600AEB5AB}" destId="{09746B74-8502-40C0-B26A-E6BAA841CB62}" srcOrd="3" destOrd="0" presId="urn:microsoft.com/office/officeart/2018/5/layout/IconLeafLabelList"/>
    <dgm:cxn modelId="{EF754AA7-9662-4B68-8099-1CE7E02024C5}" type="presParOf" srcId="{DB8D1CE7-3047-4F94-BF55-CE114BD8FEDD}" destId="{478CF745-5582-40A3-8410-3D15430E8A4F}" srcOrd="7" destOrd="0" presId="urn:microsoft.com/office/officeart/2018/5/layout/IconLeafLabelList"/>
    <dgm:cxn modelId="{9FCB1423-5E48-40D0-9708-07B86B014D43}" type="presParOf" srcId="{DB8D1CE7-3047-4F94-BF55-CE114BD8FEDD}" destId="{98F5C550-A4F7-4CC0-870D-54D818A5BE53}" srcOrd="8" destOrd="0" presId="urn:microsoft.com/office/officeart/2018/5/layout/IconLeafLabelList"/>
    <dgm:cxn modelId="{F82CDBE3-5A02-46D6-97F8-57E1A2BADAA9}" type="presParOf" srcId="{98F5C550-A4F7-4CC0-870D-54D818A5BE53}" destId="{52AAF337-3FCC-4A47-BDB6-AA467140A794}" srcOrd="0" destOrd="0" presId="urn:microsoft.com/office/officeart/2018/5/layout/IconLeafLabelList"/>
    <dgm:cxn modelId="{97247D75-23A8-4320-9AEF-713B9FC2F7C3}" type="presParOf" srcId="{98F5C550-A4F7-4CC0-870D-54D818A5BE53}" destId="{688B0160-2A39-4D48-9B9E-0D4ED5B2A4E4}" srcOrd="1" destOrd="0" presId="urn:microsoft.com/office/officeart/2018/5/layout/IconLeafLabelList"/>
    <dgm:cxn modelId="{E2AC115A-ED32-45E9-B59F-1652E0E41490}" type="presParOf" srcId="{98F5C550-A4F7-4CC0-870D-54D818A5BE53}" destId="{41874D2A-6C9A-4FCA-B9ED-70D813EF0061}" srcOrd="2" destOrd="0" presId="urn:microsoft.com/office/officeart/2018/5/layout/IconLeafLabelList"/>
    <dgm:cxn modelId="{93A1B169-3530-4647-A337-0254F9920A96}" type="presParOf" srcId="{98F5C550-A4F7-4CC0-870D-54D818A5BE53}" destId="{CFF29902-3851-4D1C-9FC1-12321FAA0DE6}" srcOrd="3" destOrd="0" presId="urn:microsoft.com/office/officeart/2018/5/layout/IconLeafLabelList"/>
    <dgm:cxn modelId="{3B0962E6-6988-4189-91A8-E6E667E81B70}" type="presParOf" srcId="{DB8D1CE7-3047-4F94-BF55-CE114BD8FEDD}" destId="{5A18035F-EC9A-46DD-97E9-A92CF2A791D6}" srcOrd="9" destOrd="0" presId="urn:microsoft.com/office/officeart/2018/5/layout/IconLeafLabelList"/>
    <dgm:cxn modelId="{2D22250E-CB5B-48E9-B9B4-53A59F5534D5}" type="presParOf" srcId="{DB8D1CE7-3047-4F94-BF55-CE114BD8FEDD}" destId="{742DD4FE-CB18-4A03-BAD1-44847E600532}" srcOrd="10" destOrd="0" presId="urn:microsoft.com/office/officeart/2018/5/layout/IconLeafLabelList"/>
    <dgm:cxn modelId="{B0A84D23-F199-4ADE-8C50-97188B072766}" type="presParOf" srcId="{742DD4FE-CB18-4A03-BAD1-44847E600532}" destId="{F0792B86-D989-4C9F-9BAD-29936FCD6091}" srcOrd="0" destOrd="0" presId="urn:microsoft.com/office/officeart/2018/5/layout/IconLeafLabelList"/>
    <dgm:cxn modelId="{9B155ECF-A2E8-42DA-8AC9-FE56862BA45B}" type="presParOf" srcId="{742DD4FE-CB18-4A03-BAD1-44847E600532}" destId="{F6F96743-A6B4-4925-8566-9175FF47B097}" srcOrd="1" destOrd="0" presId="urn:microsoft.com/office/officeart/2018/5/layout/IconLeafLabelList"/>
    <dgm:cxn modelId="{9BF70AFF-FBA3-434A-A048-4AEE2D9FB5A9}" type="presParOf" srcId="{742DD4FE-CB18-4A03-BAD1-44847E600532}" destId="{72326EBA-36BA-4157-B424-3E173837F79C}" srcOrd="2" destOrd="0" presId="urn:microsoft.com/office/officeart/2018/5/layout/IconLeafLabelList"/>
    <dgm:cxn modelId="{0F7B4E07-AEE8-429F-A7EE-24496CB0CDB7}" type="presParOf" srcId="{742DD4FE-CB18-4A03-BAD1-44847E600532}" destId="{F7FC53F0-A0E3-494D-8867-32BD709728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B4FC84-2525-4F74-89E1-342E98D93FC3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E4E1C33-C5B9-428C-8114-F46F3DC0C6CB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Why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</a:t>
          </a:r>
          <a:r>
            <a:rPr lang="en-US" dirty="0">
              <a:latin typeface="Calibri Light" panose="020F0302020204030204"/>
            </a:rPr>
            <a:t>?</a:t>
          </a:r>
          <a:endParaRPr lang="en-US" dirty="0"/>
        </a:p>
      </dgm:t>
    </dgm:pt>
    <dgm:pt modelId="{5E193968-8061-4FEA-9378-B86ACB9A4A27}" type="parTrans" cxnId="{EEB32072-5007-4F5B-8098-FBA50B5FE507}">
      <dgm:prSet/>
      <dgm:spPr/>
      <dgm:t>
        <a:bodyPr/>
        <a:lstStyle/>
        <a:p>
          <a:endParaRPr lang="en-US"/>
        </a:p>
      </dgm:t>
    </dgm:pt>
    <dgm:pt modelId="{B3A9DC30-66F0-4237-B8BB-02A7D72A5D2D}" type="sibTrans" cxnId="{EEB32072-5007-4F5B-8098-FBA50B5FE507}">
      <dgm:prSet/>
      <dgm:spPr/>
      <dgm:t>
        <a:bodyPr/>
        <a:lstStyle/>
        <a:p>
          <a:endParaRPr lang="en-US"/>
        </a:p>
      </dgm:t>
    </dgm:pt>
    <dgm:pt modelId="{E1D268B3-1944-487E-9CC2-A7A4398CE4A9}">
      <dgm:prSet/>
      <dgm:spPr/>
      <dgm:t>
        <a:bodyPr/>
        <a:lstStyle/>
        <a:p>
          <a:r>
            <a:rPr lang="en-US" dirty="0"/>
            <a:t>Ease of electronic cash</a:t>
          </a:r>
        </a:p>
      </dgm:t>
    </dgm:pt>
    <dgm:pt modelId="{6F12D282-62F9-417B-86BB-E86ACA956FFF}" type="parTrans" cxnId="{AAFA3748-AB63-46AC-A6F7-D75A598628E3}">
      <dgm:prSet/>
      <dgm:spPr/>
      <dgm:t>
        <a:bodyPr/>
        <a:lstStyle/>
        <a:p>
          <a:endParaRPr lang="en-US"/>
        </a:p>
      </dgm:t>
    </dgm:pt>
    <dgm:pt modelId="{518E0563-D22F-4862-94E8-94150EB22ED8}" type="sibTrans" cxnId="{AAFA3748-AB63-46AC-A6F7-D75A598628E3}">
      <dgm:prSet/>
      <dgm:spPr/>
      <dgm:t>
        <a:bodyPr/>
        <a:lstStyle/>
        <a:p>
          <a:endParaRPr lang="en-US"/>
        </a:p>
      </dgm:t>
    </dgm:pt>
    <dgm:pt modelId="{526E0101-9199-41C4-ABF3-F6C6C647E80E}">
      <dgm:prSet/>
      <dgm:spPr/>
      <dgm:t>
        <a:bodyPr/>
        <a:lstStyle/>
        <a:p>
          <a:r>
            <a:rPr lang="en-US" dirty="0"/>
            <a:t>Privacy of physical cash</a:t>
          </a:r>
        </a:p>
      </dgm:t>
    </dgm:pt>
    <dgm:pt modelId="{F67AB4D9-24F0-4051-A047-B934F0207C79}" type="parTrans" cxnId="{6C508038-3DC3-4A21-A01E-85F80C40095F}">
      <dgm:prSet/>
      <dgm:spPr/>
      <dgm:t>
        <a:bodyPr/>
        <a:lstStyle/>
        <a:p>
          <a:endParaRPr lang="en-US"/>
        </a:p>
      </dgm:t>
    </dgm:pt>
    <dgm:pt modelId="{FC4927E8-3746-40EF-A2A2-DA4CFC4877AC}" type="sibTrans" cxnId="{6C508038-3DC3-4A21-A01E-85F80C40095F}">
      <dgm:prSet/>
      <dgm:spPr/>
      <dgm:t>
        <a:bodyPr/>
        <a:lstStyle/>
        <a:p>
          <a:endParaRPr lang="en-US"/>
        </a:p>
      </dgm:t>
    </dgm:pt>
    <dgm:pt modelId="{512A8704-A42C-4393-84B1-5D2B30A76E29}">
      <dgm:prSet/>
      <dgm:spPr/>
      <dgm:t>
        <a:bodyPr/>
        <a:lstStyle/>
        <a:p>
          <a:r>
            <a:rPr lang="en-US" dirty="0"/>
            <a:t>DigiCash</a:t>
          </a:r>
        </a:p>
      </dgm:t>
    </dgm:pt>
    <dgm:pt modelId="{C363DE7E-D18F-4634-94AF-89A4E0B74AAF}" type="parTrans" cxnId="{8E415842-7AED-450A-81D2-21AA8BD4D72E}">
      <dgm:prSet/>
      <dgm:spPr/>
      <dgm:t>
        <a:bodyPr/>
        <a:lstStyle/>
        <a:p>
          <a:endParaRPr lang="en-US"/>
        </a:p>
      </dgm:t>
    </dgm:pt>
    <dgm:pt modelId="{08836801-C0DE-4567-8C7B-F2C5A6E2EF01}" type="sibTrans" cxnId="{8E415842-7AED-450A-81D2-21AA8BD4D72E}">
      <dgm:prSet/>
      <dgm:spPr/>
      <dgm:t>
        <a:bodyPr/>
        <a:lstStyle/>
        <a:p>
          <a:endParaRPr lang="en-US"/>
        </a:p>
      </dgm:t>
    </dgm:pt>
    <dgm:pt modelId="{2C8D0F41-99C6-48BA-86EE-7D166331DA6B}">
      <dgm:prSet/>
      <dgm:spPr/>
      <dgm:t>
        <a:bodyPr/>
        <a:lstStyle/>
        <a:p>
          <a:pPr rtl="0"/>
          <a:r>
            <a:rPr lang="en-US" dirty="0"/>
            <a:t>Earliest attempt</a:t>
          </a:r>
          <a:r>
            <a:rPr lang="en-US" dirty="0">
              <a:latin typeface="Calibri Light" panose="020F0302020204030204"/>
            </a:rPr>
            <a:t> at</a:t>
          </a:r>
          <a:r>
            <a:rPr lang="en-US" dirty="0"/>
            <a:t> a digital </a:t>
          </a:r>
          <a:r>
            <a:rPr lang="en-US" dirty="0">
              <a:latin typeface="Calibri Light" panose="020F0302020204030204"/>
            </a:rPr>
            <a:t>version of cash with spender privacy</a:t>
          </a:r>
          <a:endParaRPr lang="en-US" dirty="0"/>
        </a:p>
      </dgm:t>
    </dgm:pt>
    <dgm:pt modelId="{66832D35-B106-4DFF-B4F6-754CD309C565}" type="parTrans" cxnId="{CF99D4C2-BCA3-4185-937E-84F2409DB4F1}">
      <dgm:prSet/>
      <dgm:spPr/>
      <dgm:t>
        <a:bodyPr/>
        <a:lstStyle/>
        <a:p>
          <a:endParaRPr lang="en-US"/>
        </a:p>
      </dgm:t>
    </dgm:pt>
    <dgm:pt modelId="{4E95CD93-7DD5-47C4-AE1E-C01CBCCD6985}" type="sibTrans" cxnId="{CF99D4C2-BCA3-4185-937E-84F2409DB4F1}">
      <dgm:prSet/>
      <dgm:spPr/>
      <dgm:t>
        <a:bodyPr/>
        <a:lstStyle/>
        <a:p>
          <a:endParaRPr lang="en-US"/>
        </a:p>
      </dgm:t>
    </dgm:pt>
    <dgm:pt modelId="{186DB30D-5802-47D9-890E-5ACD97723131}">
      <dgm:prSet/>
      <dgm:spPr/>
      <dgm:t>
        <a:bodyPr/>
        <a:lstStyle/>
        <a:p>
          <a:r>
            <a:rPr lang="en-US" dirty="0"/>
            <a:t>Banks issue tokens which can be redeemed later. Deposits and redemption cannot be linked</a:t>
          </a:r>
        </a:p>
      </dgm:t>
    </dgm:pt>
    <dgm:pt modelId="{CB3194D9-F896-46D7-BAD9-1AB66075D645}" type="parTrans" cxnId="{8C199920-048A-4321-B2FE-FC436B14677C}">
      <dgm:prSet/>
      <dgm:spPr/>
      <dgm:t>
        <a:bodyPr/>
        <a:lstStyle/>
        <a:p>
          <a:endParaRPr lang="en-US"/>
        </a:p>
      </dgm:t>
    </dgm:pt>
    <dgm:pt modelId="{254E3CD3-6A39-4409-9A8F-304E2977F15F}" type="sibTrans" cxnId="{8C199920-048A-4321-B2FE-FC436B14677C}">
      <dgm:prSet/>
      <dgm:spPr/>
      <dgm:t>
        <a:bodyPr/>
        <a:lstStyle/>
        <a:p>
          <a:endParaRPr lang="en-US"/>
        </a:p>
      </dgm:t>
    </dgm:pt>
    <dgm:pt modelId="{3522DA51-0CE6-44A0-9D91-E88D4A7660D2}">
      <dgm:prSet/>
      <dgm:spPr/>
      <dgm:t>
        <a:bodyPr/>
        <a:lstStyle/>
        <a:p>
          <a:pPr rtl="0"/>
          <a:r>
            <a:rPr lang="en-US" dirty="0"/>
            <a:t>Failed for a variety of reasons</a:t>
          </a:r>
        </a:p>
      </dgm:t>
    </dgm:pt>
    <dgm:pt modelId="{CF8729F2-9519-4A27-89CF-36EB7B491858}" type="parTrans" cxnId="{CB3CB4E9-36B7-4873-9E6B-49D70E7038A4}">
      <dgm:prSet/>
      <dgm:spPr/>
      <dgm:t>
        <a:bodyPr/>
        <a:lstStyle/>
        <a:p>
          <a:endParaRPr lang="en-US"/>
        </a:p>
      </dgm:t>
    </dgm:pt>
    <dgm:pt modelId="{EBBBABA0-9090-48D0-AE57-98BADF3C38A5}" type="sibTrans" cxnId="{CB3CB4E9-36B7-4873-9E6B-49D70E7038A4}">
      <dgm:prSet/>
      <dgm:spPr/>
      <dgm:t>
        <a:bodyPr/>
        <a:lstStyle/>
        <a:p>
          <a:endParaRPr lang="en-US"/>
        </a:p>
      </dgm:t>
    </dgm:pt>
    <dgm:pt modelId="{7C5DC11F-F757-4FB0-AFDC-EC5A5F9E3408}">
      <dgm:prSet/>
      <dgm:spPr/>
      <dgm:t>
        <a:bodyPr/>
        <a:lstStyle/>
        <a:p>
          <a:r>
            <a:rPr lang="en-US" dirty="0"/>
            <a:t>Bitcoin is the first digital cash which can function without any central authority!</a:t>
          </a:r>
        </a:p>
      </dgm:t>
    </dgm:pt>
    <dgm:pt modelId="{204B6B1E-73B1-46A9-8881-B260F08EB5AB}" type="parTrans" cxnId="{CCC2A0D7-C6AA-4566-B43B-01A60F5035FB}">
      <dgm:prSet/>
      <dgm:spPr/>
      <dgm:t>
        <a:bodyPr/>
        <a:lstStyle/>
        <a:p>
          <a:endParaRPr lang="en-US"/>
        </a:p>
      </dgm:t>
    </dgm:pt>
    <dgm:pt modelId="{D587F7E7-45E7-4BC0-80C9-6293FAADB133}" type="sibTrans" cxnId="{CCC2A0D7-C6AA-4566-B43B-01A60F5035FB}">
      <dgm:prSet/>
      <dgm:spPr/>
      <dgm:t>
        <a:bodyPr/>
        <a:lstStyle/>
        <a:p>
          <a:endParaRPr lang="en-US"/>
        </a:p>
      </dgm:t>
    </dgm:pt>
    <dgm:pt modelId="{DE370476-E7F2-4485-981B-E66B97173044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Ahead of its time – ecommerce was still in early stages</a:t>
          </a:r>
        </a:p>
      </dgm:t>
    </dgm:pt>
    <dgm:pt modelId="{879A47B2-198D-483C-8E9A-74E8FD4122F8}" type="parTrans" cxnId="{A9E98AB6-C4ED-4B1A-BBBA-7D8FA57C930B}">
      <dgm:prSet/>
      <dgm:spPr/>
    </dgm:pt>
    <dgm:pt modelId="{F05CF1BD-E62B-43C7-8E6A-D192430063F9}" type="sibTrans" cxnId="{A9E98AB6-C4ED-4B1A-BBBA-7D8FA57C930B}">
      <dgm:prSet/>
      <dgm:spPr/>
    </dgm:pt>
    <dgm:pt modelId="{289B9531-B103-49C7-99E5-E4A6A14E453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Banks were not onboard</a:t>
          </a:r>
        </a:p>
      </dgm:t>
    </dgm:pt>
    <dgm:pt modelId="{0D6B6B76-97ED-4329-8713-9DA4B0EF4662}" type="parTrans" cxnId="{2E8FB89C-5B0C-4241-9AC3-6CC35BE4DDE9}">
      <dgm:prSet/>
      <dgm:spPr/>
    </dgm:pt>
    <dgm:pt modelId="{7A9CC80F-2D60-40B4-B660-98F0E661E4FF}" type="sibTrans" cxnId="{2E8FB89C-5B0C-4241-9AC3-6CC35BE4DDE9}">
      <dgm:prSet/>
      <dgm:spPr/>
    </dgm:pt>
    <dgm:pt modelId="{C9B66788-2E18-42FB-88BA-CEACD8671846}" type="pres">
      <dgm:prSet presAssocID="{57B4FC84-2525-4F74-89E1-342E98D93FC3}" presName="linear" presStyleCnt="0">
        <dgm:presLayoutVars>
          <dgm:animLvl val="lvl"/>
          <dgm:resizeHandles val="exact"/>
        </dgm:presLayoutVars>
      </dgm:prSet>
      <dgm:spPr/>
    </dgm:pt>
    <dgm:pt modelId="{38AD277F-C5FD-4ECF-85F3-CF63B7810E1E}" type="pres">
      <dgm:prSet presAssocID="{AE4E1C33-C5B9-428C-8114-F46F3DC0C6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2C90C7-2B36-4423-94C2-0E9E8854EB8D}" type="pres">
      <dgm:prSet presAssocID="{AE4E1C33-C5B9-428C-8114-F46F3DC0C6CB}" presName="childText" presStyleLbl="revTx" presStyleIdx="0" presStyleCnt="2">
        <dgm:presLayoutVars>
          <dgm:bulletEnabled val="1"/>
        </dgm:presLayoutVars>
      </dgm:prSet>
      <dgm:spPr/>
    </dgm:pt>
    <dgm:pt modelId="{00B95FBE-4BED-4009-96B8-4E4BF4FA7DF2}" type="pres">
      <dgm:prSet presAssocID="{512A8704-A42C-4393-84B1-5D2B30A76E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813BA5-12AB-4779-8745-21CB91C381F2}" type="pres">
      <dgm:prSet presAssocID="{512A8704-A42C-4393-84B1-5D2B30A76E29}" presName="childText" presStyleLbl="revTx" presStyleIdx="1" presStyleCnt="2">
        <dgm:presLayoutVars>
          <dgm:bulletEnabled val="1"/>
        </dgm:presLayoutVars>
      </dgm:prSet>
      <dgm:spPr/>
    </dgm:pt>
    <dgm:pt modelId="{C9EC3C01-F914-4885-97F5-27A3CF5A04A7}" type="pres">
      <dgm:prSet presAssocID="{7C5DC11F-F757-4FB0-AFDC-EC5A5F9E34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353B08-9289-4854-94DB-5338E48A83AB}" type="presOf" srcId="{289B9531-B103-49C7-99E5-E4A6A14E453D}" destId="{90813BA5-12AB-4779-8745-21CB91C381F2}" srcOrd="0" destOrd="4" presId="urn:microsoft.com/office/officeart/2005/8/layout/vList2"/>
    <dgm:cxn modelId="{BC42E30A-5E9F-4091-8213-A92C87A1854B}" type="presOf" srcId="{526E0101-9199-41C4-ABF3-F6C6C647E80E}" destId="{D22C90C7-2B36-4423-94C2-0E9E8854EB8D}" srcOrd="0" destOrd="1" presId="urn:microsoft.com/office/officeart/2005/8/layout/vList2"/>
    <dgm:cxn modelId="{167B500C-4FA5-402E-AE31-B725F5F7C298}" type="presOf" srcId="{186DB30D-5802-47D9-890E-5ACD97723131}" destId="{90813BA5-12AB-4779-8745-21CB91C381F2}" srcOrd="0" destOrd="1" presId="urn:microsoft.com/office/officeart/2005/8/layout/vList2"/>
    <dgm:cxn modelId="{8C199920-048A-4321-B2FE-FC436B14677C}" srcId="{512A8704-A42C-4393-84B1-5D2B30A76E29}" destId="{186DB30D-5802-47D9-890E-5ACD97723131}" srcOrd="1" destOrd="0" parTransId="{CB3194D9-F896-46D7-BAD9-1AB66075D645}" sibTransId="{254E3CD3-6A39-4409-9A8F-304E2977F15F}"/>
    <dgm:cxn modelId="{6C508038-3DC3-4A21-A01E-85F80C40095F}" srcId="{AE4E1C33-C5B9-428C-8114-F46F3DC0C6CB}" destId="{526E0101-9199-41C4-ABF3-F6C6C647E80E}" srcOrd="1" destOrd="0" parTransId="{F67AB4D9-24F0-4051-A047-B934F0207C79}" sibTransId="{FC4927E8-3746-40EF-A2A2-DA4CFC4877AC}"/>
    <dgm:cxn modelId="{8E415842-7AED-450A-81D2-21AA8BD4D72E}" srcId="{57B4FC84-2525-4F74-89E1-342E98D93FC3}" destId="{512A8704-A42C-4393-84B1-5D2B30A76E29}" srcOrd="1" destOrd="0" parTransId="{C363DE7E-D18F-4634-94AF-89A4E0B74AAF}" sibTransId="{08836801-C0DE-4567-8C7B-F2C5A6E2EF01}"/>
    <dgm:cxn modelId="{AAFA3748-AB63-46AC-A6F7-D75A598628E3}" srcId="{AE4E1C33-C5B9-428C-8114-F46F3DC0C6CB}" destId="{E1D268B3-1944-487E-9CC2-A7A4398CE4A9}" srcOrd="0" destOrd="0" parTransId="{6F12D282-62F9-417B-86BB-E86ACA956FFF}" sibTransId="{518E0563-D22F-4862-94E8-94150EB22ED8}"/>
    <dgm:cxn modelId="{C0865B4C-5134-4DA0-B932-5D4F17DD8160}" type="presOf" srcId="{3522DA51-0CE6-44A0-9D91-E88D4A7660D2}" destId="{90813BA5-12AB-4779-8745-21CB91C381F2}" srcOrd="0" destOrd="2" presId="urn:microsoft.com/office/officeart/2005/8/layout/vList2"/>
    <dgm:cxn modelId="{EEB32072-5007-4F5B-8098-FBA50B5FE507}" srcId="{57B4FC84-2525-4F74-89E1-342E98D93FC3}" destId="{AE4E1C33-C5B9-428C-8114-F46F3DC0C6CB}" srcOrd="0" destOrd="0" parTransId="{5E193968-8061-4FEA-9378-B86ACB9A4A27}" sibTransId="{B3A9DC30-66F0-4237-B8BB-02A7D72A5D2D}"/>
    <dgm:cxn modelId="{E0D92055-1DED-49BB-9260-9B4752A06D8D}" type="presOf" srcId="{2C8D0F41-99C6-48BA-86EE-7D166331DA6B}" destId="{90813BA5-12AB-4779-8745-21CB91C381F2}" srcOrd="0" destOrd="0" presId="urn:microsoft.com/office/officeart/2005/8/layout/vList2"/>
    <dgm:cxn modelId="{42423B75-EC5F-49DF-87F5-98E7B4817CEB}" type="presOf" srcId="{E1D268B3-1944-487E-9CC2-A7A4398CE4A9}" destId="{D22C90C7-2B36-4423-94C2-0E9E8854EB8D}" srcOrd="0" destOrd="0" presId="urn:microsoft.com/office/officeart/2005/8/layout/vList2"/>
    <dgm:cxn modelId="{2E8FB89C-5B0C-4241-9AC3-6CC35BE4DDE9}" srcId="{3522DA51-0CE6-44A0-9D91-E88D4A7660D2}" destId="{289B9531-B103-49C7-99E5-E4A6A14E453D}" srcOrd="1" destOrd="0" parTransId="{0D6B6B76-97ED-4329-8713-9DA4B0EF4662}" sibTransId="{7A9CC80F-2D60-40B4-B660-98F0E661E4FF}"/>
    <dgm:cxn modelId="{C225D0A9-91B1-4268-889E-2018B4BBEE70}" type="presOf" srcId="{57B4FC84-2525-4F74-89E1-342E98D93FC3}" destId="{C9B66788-2E18-42FB-88BA-CEACD8671846}" srcOrd="0" destOrd="0" presId="urn:microsoft.com/office/officeart/2005/8/layout/vList2"/>
    <dgm:cxn modelId="{E9F61EAD-E5CE-4700-96B8-B4C8BA8EE65E}" type="presOf" srcId="{512A8704-A42C-4393-84B1-5D2B30A76E29}" destId="{00B95FBE-4BED-4009-96B8-4E4BF4FA7DF2}" srcOrd="0" destOrd="0" presId="urn:microsoft.com/office/officeart/2005/8/layout/vList2"/>
    <dgm:cxn modelId="{C15C2CB2-CA9E-4BB4-9795-34B9BFE53228}" type="presOf" srcId="{AE4E1C33-C5B9-428C-8114-F46F3DC0C6CB}" destId="{38AD277F-C5FD-4ECF-85F3-CF63B7810E1E}" srcOrd="0" destOrd="0" presId="urn:microsoft.com/office/officeart/2005/8/layout/vList2"/>
    <dgm:cxn modelId="{A9E98AB6-C4ED-4B1A-BBBA-7D8FA57C930B}" srcId="{3522DA51-0CE6-44A0-9D91-E88D4A7660D2}" destId="{DE370476-E7F2-4485-981B-E66B97173044}" srcOrd="0" destOrd="0" parTransId="{879A47B2-198D-483C-8E9A-74E8FD4122F8}" sibTransId="{F05CF1BD-E62B-43C7-8E6A-D192430063F9}"/>
    <dgm:cxn modelId="{CF99D4C2-BCA3-4185-937E-84F2409DB4F1}" srcId="{512A8704-A42C-4393-84B1-5D2B30A76E29}" destId="{2C8D0F41-99C6-48BA-86EE-7D166331DA6B}" srcOrd="0" destOrd="0" parTransId="{66832D35-B106-4DFF-B4F6-754CD309C565}" sibTransId="{4E95CD93-7DD5-47C4-AE1E-C01CBCCD6985}"/>
    <dgm:cxn modelId="{F29C33D7-95F8-447D-B934-F53FEFE274B0}" type="presOf" srcId="{DE370476-E7F2-4485-981B-E66B97173044}" destId="{90813BA5-12AB-4779-8745-21CB91C381F2}" srcOrd="0" destOrd="3" presId="urn:microsoft.com/office/officeart/2005/8/layout/vList2"/>
    <dgm:cxn modelId="{CCC2A0D7-C6AA-4566-B43B-01A60F5035FB}" srcId="{57B4FC84-2525-4F74-89E1-342E98D93FC3}" destId="{7C5DC11F-F757-4FB0-AFDC-EC5A5F9E3408}" srcOrd="2" destOrd="0" parTransId="{204B6B1E-73B1-46A9-8881-B260F08EB5AB}" sibTransId="{D587F7E7-45E7-4BC0-80C9-6293FAADB133}"/>
    <dgm:cxn modelId="{CB3CB4E9-36B7-4873-9E6B-49D70E7038A4}" srcId="{512A8704-A42C-4393-84B1-5D2B30A76E29}" destId="{3522DA51-0CE6-44A0-9D91-E88D4A7660D2}" srcOrd="2" destOrd="0" parTransId="{CF8729F2-9519-4A27-89CF-36EB7B491858}" sibTransId="{EBBBABA0-9090-48D0-AE57-98BADF3C38A5}"/>
    <dgm:cxn modelId="{BF7EDFFE-85FC-47D2-8E77-9F8918774DA6}" type="presOf" srcId="{7C5DC11F-F757-4FB0-AFDC-EC5A5F9E3408}" destId="{C9EC3C01-F914-4885-97F5-27A3CF5A04A7}" srcOrd="0" destOrd="0" presId="urn:microsoft.com/office/officeart/2005/8/layout/vList2"/>
    <dgm:cxn modelId="{18E996D2-A639-4A70-BAD5-B94F55CD3C4D}" type="presParOf" srcId="{C9B66788-2E18-42FB-88BA-CEACD8671846}" destId="{38AD277F-C5FD-4ECF-85F3-CF63B7810E1E}" srcOrd="0" destOrd="0" presId="urn:microsoft.com/office/officeart/2005/8/layout/vList2"/>
    <dgm:cxn modelId="{0D06DF5E-340A-4029-A15F-B01293ECA294}" type="presParOf" srcId="{C9B66788-2E18-42FB-88BA-CEACD8671846}" destId="{D22C90C7-2B36-4423-94C2-0E9E8854EB8D}" srcOrd="1" destOrd="0" presId="urn:microsoft.com/office/officeart/2005/8/layout/vList2"/>
    <dgm:cxn modelId="{414A3B52-934B-4162-B585-9D7FD8BB6EF0}" type="presParOf" srcId="{C9B66788-2E18-42FB-88BA-CEACD8671846}" destId="{00B95FBE-4BED-4009-96B8-4E4BF4FA7DF2}" srcOrd="2" destOrd="0" presId="urn:microsoft.com/office/officeart/2005/8/layout/vList2"/>
    <dgm:cxn modelId="{4FC402AC-8C00-4F06-B4DD-D9B549982026}" type="presParOf" srcId="{C9B66788-2E18-42FB-88BA-CEACD8671846}" destId="{90813BA5-12AB-4779-8745-21CB91C381F2}" srcOrd="3" destOrd="0" presId="urn:microsoft.com/office/officeart/2005/8/layout/vList2"/>
    <dgm:cxn modelId="{AD645C27-7F7B-4DB2-A368-B3206C8995B4}" type="presParOf" srcId="{C9B66788-2E18-42FB-88BA-CEACD8671846}" destId="{C9EC3C01-F914-4885-97F5-27A3CF5A04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99883F-4264-4CE3-873C-8669E1F216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D5F422-0988-476D-95EE-A75CB2E0C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monetary system without a central authority (state)</a:t>
          </a:r>
        </a:p>
      </dgm:t>
    </dgm:pt>
    <dgm:pt modelId="{BBAA56C4-33D4-43ED-AC82-A3D89B640A52}" type="parTrans" cxnId="{92408756-FAA6-4059-98FA-D74384818E09}">
      <dgm:prSet/>
      <dgm:spPr/>
      <dgm:t>
        <a:bodyPr/>
        <a:lstStyle/>
        <a:p>
          <a:endParaRPr lang="en-US"/>
        </a:p>
      </dgm:t>
    </dgm:pt>
    <dgm:pt modelId="{86C1650F-0A09-483F-A991-07F3ABC2BD06}" type="sibTrans" cxnId="{92408756-FAA6-4059-98FA-D74384818E09}">
      <dgm:prSet/>
      <dgm:spPr/>
      <dgm:t>
        <a:bodyPr/>
        <a:lstStyle/>
        <a:p>
          <a:endParaRPr lang="en-US"/>
        </a:p>
      </dgm:t>
    </dgm:pt>
    <dgm:pt modelId="{4DCE10BD-DFEC-4762-8907-270756664C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Unit of value : Bitcoin/Satoshi</a:t>
          </a:r>
        </a:p>
      </dgm:t>
    </dgm:pt>
    <dgm:pt modelId="{1EDE3D2D-D1B4-4CFE-BC03-C990F23CED9C}" type="parTrans" cxnId="{BD616FB9-D4F2-43C6-985F-E4D3113033DC}">
      <dgm:prSet/>
      <dgm:spPr/>
      <dgm:t>
        <a:bodyPr/>
        <a:lstStyle/>
        <a:p>
          <a:endParaRPr lang="en-US"/>
        </a:p>
      </dgm:t>
    </dgm:pt>
    <dgm:pt modelId="{4C1789AF-E22F-4630-8139-236563F2A34B}" type="sibTrans" cxnId="{BD616FB9-D4F2-43C6-985F-E4D3113033DC}">
      <dgm:prSet/>
      <dgm:spPr/>
      <dgm:t>
        <a:bodyPr/>
        <a:lstStyle/>
        <a:p>
          <a:endParaRPr lang="en-US"/>
        </a:p>
      </dgm:t>
    </dgm:pt>
    <dgm:pt modelId="{208C746D-755A-47CB-96AA-3CFE60568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100 million Satoshi = 1 Bitcoin</a:t>
          </a:r>
        </a:p>
      </dgm:t>
    </dgm:pt>
    <dgm:pt modelId="{3C8C41A4-F002-4584-976F-FA22412B0C4B}" type="parTrans" cxnId="{FE379476-6F81-46C3-851D-CB8A364E02F8}">
      <dgm:prSet/>
      <dgm:spPr/>
      <dgm:t>
        <a:bodyPr/>
        <a:lstStyle/>
        <a:p>
          <a:endParaRPr lang="en-US"/>
        </a:p>
      </dgm:t>
    </dgm:pt>
    <dgm:pt modelId="{9C8A1605-5B37-44BB-B9AA-F6A7E1B5BBE9}" type="sibTrans" cxnId="{FE379476-6F81-46C3-851D-CB8A364E02F8}">
      <dgm:prSet/>
      <dgm:spPr/>
      <dgm:t>
        <a:bodyPr/>
        <a:lstStyle/>
        <a:p>
          <a:endParaRPr lang="en-US"/>
        </a:p>
      </dgm:t>
    </dgm:pt>
    <dgm:pt modelId="{F6A2EAE3-5167-4FD3-99A7-16C3D5714B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Medium of exchange is a data file that proves ownership of Bitcoins</a:t>
          </a:r>
        </a:p>
      </dgm:t>
    </dgm:pt>
    <dgm:pt modelId="{EEA272B5-AA9F-4D2B-ACDA-61905A56CCF5}" type="parTrans" cxnId="{3E1D90BF-95D2-455F-837A-0C83FC292B00}">
      <dgm:prSet/>
      <dgm:spPr/>
      <dgm:t>
        <a:bodyPr/>
        <a:lstStyle/>
        <a:p>
          <a:endParaRPr lang="en-US"/>
        </a:p>
      </dgm:t>
    </dgm:pt>
    <dgm:pt modelId="{A3CF6233-6020-4797-AD4D-F6A90E33FF6B}" type="sibTrans" cxnId="{3E1D90BF-95D2-455F-837A-0C83FC292B00}">
      <dgm:prSet/>
      <dgm:spPr/>
      <dgm:t>
        <a:bodyPr/>
        <a:lstStyle/>
        <a:p>
          <a:endParaRPr lang="en-US"/>
        </a:p>
      </dgm:t>
    </dgm:pt>
    <dgm:pt modelId="{CFE3CC51-1DF3-46B5-8357-7596D51CD1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Pre-defined supply</a:t>
          </a:r>
        </a:p>
      </dgm:t>
    </dgm:pt>
    <dgm:pt modelId="{D0683D7C-A1D4-409D-B149-085C9E1B1738}" type="parTrans" cxnId="{EB78D5D1-7D7E-478A-B2E6-5037CACBAD36}">
      <dgm:prSet/>
      <dgm:spPr/>
      <dgm:t>
        <a:bodyPr/>
        <a:lstStyle/>
        <a:p>
          <a:endParaRPr lang="en-US"/>
        </a:p>
      </dgm:t>
    </dgm:pt>
    <dgm:pt modelId="{AD1F91AD-33BF-4605-AF3B-618465A50E78}" type="sibTrans" cxnId="{EB78D5D1-7D7E-478A-B2E6-5037CACBAD36}">
      <dgm:prSet/>
      <dgm:spPr/>
      <dgm:t>
        <a:bodyPr/>
        <a:lstStyle/>
        <a:p>
          <a:endParaRPr lang="en-US"/>
        </a:p>
      </dgm:t>
    </dgm:pt>
    <dgm:pt modelId="{34AD40E9-7D72-4107-A037-7586823CA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intrinsic value (similar to current CB issued currencies)</a:t>
          </a:r>
        </a:p>
      </dgm:t>
    </dgm:pt>
    <dgm:pt modelId="{0E18AB4D-9839-4F7A-ADAB-4A2A0DE9AA54}" type="parTrans" cxnId="{19AA9B3F-97BD-4C21-A3B3-558E142DEF4B}">
      <dgm:prSet/>
      <dgm:spPr/>
      <dgm:t>
        <a:bodyPr/>
        <a:lstStyle/>
        <a:p>
          <a:endParaRPr lang="en-US"/>
        </a:p>
      </dgm:t>
    </dgm:pt>
    <dgm:pt modelId="{6418C45B-E7CC-45E8-8DF9-84956942C2BF}" type="sibTrans" cxnId="{19AA9B3F-97BD-4C21-A3B3-558E142DEF4B}">
      <dgm:prSet/>
      <dgm:spPr/>
      <dgm:t>
        <a:bodyPr/>
        <a:lstStyle/>
        <a:p>
          <a:endParaRPr lang="en-US"/>
        </a:p>
      </dgm:t>
    </dgm:pt>
    <dgm:pt modelId="{97EEBD0A-14FB-4143-8680-6F2E44E6DF14}" type="pres">
      <dgm:prSet presAssocID="{2E99883F-4264-4CE3-873C-8669E1F21635}" presName="root" presStyleCnt="0">
        <dgm:presLayoutVars>
          <dgm:dir/>
          <dgm:resizeHandles val="exact"/>
        </dgm:presLayoutVars>
      </dgm:prSet>
      <dgm:spPr/>
    </dgm:pt>
    <dgm:pt modelId="{D39E5E0D-403F-4A06-9DFC-83F0559B3B78}" type="pres">
      <dgm:prSet presAssocID="{41D5F422-0988-476D-95EE-A75CB2E0C53C}" presName="compNode" presStyleCnt="0"/>
      <dgm:spPr/>
    </dgm:pt>
    <dgm:pt modelId="{B972A232-BAEF-4E09-B92B-3B4B0D4232A3}" type="pres">
      <dgm:prSet presAssocID="{41D5F422-0988-476D-95EE-A75CB2E0C53C}" presName="bgRect" presStyleLbl="bgShp" presStyleIdx="0" presStyleCnt="5"/>
      <dgm:spPr/>
    </dgm:pt>
    <dgm:pt modelId="{AA0EFDAA-00E6-4312-A9E2-7AECA2C2B1DA}" type="pres">
      <dgm:prSet presAssocID="{41D5F422-0988-476D-95EE-A75CB2E0C53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0D49A68-9859-4B81-8514-C5A9BB3BECA1}" type="pres">
      <dgm:prSet presAssocID="{41D5F422-0988-476D-95EE-A75CB2E0C53C}" presName="spaceRect" presStyleCnt="0"/>
      <dgm:spPr/>
    </dgm:pt>
    <dgm:pt modelId="{9279DD93-470F-45B2-B008-AA7A6CEB6F7C}" type="pres">
      <dgm:prSet presAssocID="{41D5F422-0988-476D-95EE-A75CB2E0C53C}" presName="parTx" presStyleLbl="revTx" presStyleIdx="0" presStyleCnt="6">
        <dgm:presLayoutVars>
          <dgm:chMax val="0"/>
          <dgm:chPref val="0"/>
        </dgm:presLayoutVars>
      </dgm:prSet>
      <dgm:spPr/>
    </dgm:pt>
    <dgm:pt modelId="{AD334B5D-CEA3-4C2B-AAE6-31A676E45A7B}" type="pres">
      <dgm:prSet presAssocID="{86C1650F-0A09-483F-A991-07F3ABC2BD06}" presName="sibTrans" presStyleCnt="0"/>
      <dgm:spPr/>
    </dgm:pt>
    <dgm:pt modelId="{F4F9A1D3-4B3E-49BD-823B-4B9BD922ECAE}" type="pres">
      <dgm:prSet presAssocID="{4DCE10BD-DFEC-4762-8907-270756664C84}" presName="compNode" presStyleCnt="0"/>
      <dgm:spPr/>
    </dgm:pt>
    <dgm:pt modelId="{D92E35BD-96A6-4775-9286-FDAB979BE4AB}" type="pres">
      <dgm:prSet presAssocID="{4DCE10BD-DFEC-4762-8907-270756664C84}" presName="bgRect" presStyleLbl="bgShp" presStyleIdx="1" presStyleCnt="5"/>
      <dgm:spPr/>
    </dgm:pt>
    <dgm:pt modelId="{E3B6E154-3ED5-43DE-9AD8-EB93E8A170D2}" type="pres">
      <dgm:prSet presAssocID="{4DCE10BD-DFEC-4762-8907-270756664C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7D6F6106-2D67-4A4A-B54F-9673F1151F0A}" type="pres">
      <dgm:prSet presAssocID="{4DCE10BD-DFEC-4762-8907-270756664C84}" presName="spaceRect" presStyleCnt="0"/>
      <dgm:spPr/>
    </dgm:pt>
    <dgm:pt modelId="{7E404872-C091-4D43-A51D-F62AB8934DAE}" type="pres">
      <dgm:prSet presAssocID="{4DCE10BD-DFEC-4762-8907-270756664C84}" presName="parTx" presStyleLbl="revTx" presStyleIdx="1" presStyleCnt="6">
        <dgm:presLayoutVars>
          <dgm:chMax val="0"/>
          <dgm:chPref val="0"/>
        </dgm:presLayoutVars>
      </dgm:prSet>
      <dgm:spPr/>
    </dgm:pt>
    <dgm:pt modelId="{3B897489-9EAD-4F95-A4A9-AFA8B2875EA5}" type="pres">
      <dgm:prSet presAssocID="{4DCE10BD-DFEC-4762-8907-270756664C84}" presName="desTx" presStyleLbl="revTx" presStyleIdx="2" presStyleCnt="6">
        <dgm:presLayoutVars/>
      </dgm:prSet>
      <dgm:spPr/>
    </dgm:pt>
    <dgm:pt modelId="{51DA2067-C512-4522-B5C3-DB7AEF16F503}" type="pres">
      <dgm:prSet presAssocID="{4C1789AF-E22F-4630-8139-236563F2A34B}" presName="sibTrans" presStyleCnt="0"/>
      <dgm:spPr/>
    </dgm:pt>
    <dgm:pt modelId="{DC07FE19-4301-4C88-BDE4-BE19B1B67F4D}" type="pres">
      <dgm:prSet presAssocID="{F6A2EAE3-5167-4FD3-99A7-16C3D5714B76}" presName="compNode" presStyleCnt="0"/>
      <dgm:spPr/>
    </dgm:pt>
    <dgm:pt modelId="{56C3BE52-0C6D-42C8-BC7D-A136A880AD9F}" type="pres">
      <dgm:prSet presAssocID="{F6A2EAE3-5167-4FD3-99A7-16C3D5714B76}" presName="bgRect" presStyleLbl="bgShp" presStyleIdx="2" presStyleCnt="5"/>
      <dgm:spPr/>
    </dgm:pt>
    <dgm:pt modelId="{1B62E0D6-925C-494E-B2C8-7C6335CED82F}" type="pres">
      <dgm:prSet presAssocID="{F6A2EAE3-5167-4FD3-99A7-16C3D5714B7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C545875-DEC6-4E02-8E3A-F8F1BF91EC64}" type="pres">
      <dgm:prSet presAssocID="{F6A2EAE3-5167-4FD3-99A7-16C3D5714B76}" presName="spaceRect" presStyleCnt="0"/>
      <dgm:spPr/>
    </dgm:pt>
    <dgm:pt modelId="{24C5F172-9503-4D9A-AC27-4F8407E3AA92}" type="pres">
      <dgm:prSet presAssocID="{F6A2EAE3-5167-4FD3-99A7-16C3D5714B76}" presName="parTx" presStyleLbl="revTx" presStyleIdx="3" presStyleCnt="6">
        <dgm:presLayoutVars>
          <dgm:chMax val="0"/>
          <dgm:chPref val="0"/>
        </dgm:presLayoutVars>
      </dgm:prSet>
      <dgm:spPr/>
    </dgm:pt>
    <dgm:pt modelId="{B970E086-7E22-444F-B42F-09C2F16F963B}" type="pres">
      <dgm:prSet presAssocID="{A3CF6233-6020-4797-AD4D-F6A90E33FF6B}" presName="sibTrans" presStyleCnt="0"/>
      <dgm:spPr/>
    </dgm:pt>
    <dgm:pt modelId="{0349EDA2-2E69-450F-A3A5-AB7CFAE210BB}" type="pres">
      <dgm:prSet presAssocID="{CFE3CC51-1DF3-46B5-8357-7596D51CD168}" presName="compNode" presStyleCnt="0"/>
      <dgm:spPr/>
    </dgm:pt>
    <dgm:pt modelId="{A6B51F8F-1401-4D1E-A5DB-4FA82C7A0103}" type="pres">
      <dgm:prSet presAssocID="{CFE3CC51-1DF3-46B5-8357-7596D51CD168}" presName="bgRect" presStyleLbl="bgShp" presStyleIdx="3" presStyleCnt="5"/>
      <dgm:spPr/>
    </dgm:pt>
    <dgm:pt modelId="{519D6476-31A8-44F6-ACAC-CC39FFDF1601}" type="pres">
      <dgm:prSet presAssocID="{CFE3CC51-1DF3-46B5-8357-7596D51CD16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6263C1B-4E2C-49D6-994B-263794A970AA}" type="pres">
      <dgm:prSet presAssocID="{CFE3CC51-1DF3-46B5-8357-7596D51CD168}" presName="spaceRect" presStyleCnt="0"/>
      <dgm:spPr/>
    </dgm:pt>
    <dgm:pt modelId="{140CFD80-5A4C-4F6C-B3D7-B7653B919540}" type="pres">
      <dgm:prSet presAssocID="{CFE3CC51-1DF3-46B5-8357-7596D51CD168}" presName="parTx" presStyleLbl="revTx" presStyleIdx="4" presStyleCnt="6">
        <dgm:presLayoutVars>
          <dgm:chMax val="0"/>
          <dgm:chPref val="0"/>
        </dgm:presLayoutVars>
      </dgm:prSet>
      <dgm:spPr/>
    </dgm:pt>
    <dgm:pt modelId="{78BA59DD-D522-4654-ACD8-FDC5F217BF03}" type="pres">
      <dgm:prSet presAssocID="{AD1F91AD-33BF-4605-AF3B-618465A50E78}" presName="sibTrans" presStyleCnt="0"/>
      <dgm:spPr/>
    </dgm:pt>
    <dgm:pt modelId="{72D9310B-3C91-47FF-9FC4-8B83519A7E77}" type="pres">
      <dgm:prSet presAssocID="{34AD40E9-7D72-4107-A037-7586823CA3AA}" presName="compNode" presStyleCnt="0"/>
      <dgm:spPr/>
    </dgm:pt>
    <dgm:pt modelId="{5A609FC5-4AAC-4D12-A897-6F5337A013AF}" type="pres">
      <dgm:prSet presAssocID="{34AD40E9-7D72-4107-A037-7586823CA3AA}" presName="bgRect" presStyleLbl="bgShp" presStyleIdx="4" presStyleCnt="5"/>
      <dgm:spPr/>
    </dgm:pt>
    <dgm:pt modelId="{2D3997BB-9907-4C7F-89F6-F04864BDF08C}" type="pres">
      <dgm:prSet presAssocID="{34AD40E9-7D72-4107-A037-7586823CA3A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BC64B11-24E0-445E-A3D0-348F4D1B33E9}" type="pres">
      <dgm:prSet presAssocID="{34AD40E9-7D72-4107-A037-7586823CA3AA}" presName="spaceRect" presStyleCnt="0"/>
      <dgm:spPr/>
    </dgm:pt>
    <dgm:pt modelId="{21F4CB83-3248-4666-BF59-1866929C1C35}" type="pres">
      <dgm:prSet presAssocID="{34AD40E9-7D72-4107-A037-7586823CA3A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BE6C91B-8EDF-43E7-B638-A23165F50C63}" type="presOf" srcId="{41D5F422-0988-476D-95EE-A75CB2E0C53C}" destId="{9279DD93-470F-45B2-B008-AA7A6CEB6F7C}" srcOrd="0" destOrd="0" presId="urn:microsoft.com/office/officeart/2018/2/layout/IconVerticalSolidList"/>
    <dgm:cxn modelId="{CDBD2A21-96D9-47E3-B3A2-0D08059995DF}" type="presOf" srcId="{CFE3CC51-1DF3-46B5-8357-7596D51CD168}" destId="{140CFD80-5A4C-4F6C-B3D7-B7653B919540}" srcOrd="0" destOrd="0" presId="urn:microsoft.com/office/officeart/2018/2/layout/IconVerticalSolidList"/>
    <dgm:cxn modelId="{19AA9B3F-97BD-4C21-A3B3-558E142DEF4B}" srcId="{2E99883F-4264-4CE3-873C-8669E1F21635}" destId="{34AD40E9-7D72-4107-A037-7586823CA3AA}" srcOrd="4" destOrd="0" parTransId="{0E18AB4D-9839-4F7A-ADAB-4A2A0DE9AA54}" sibTransId="{6418C45B-E7CC-45E8-8DF9-84956942C2BF}"/>
    <dgm:cxn modelId="{0F5CC168-18DF-4C79-9BF6-97CA37E4B12A}" type="presOf" srcId="{4DCE10BD-DFEC-4762-8907-270756664C84}" destId="{7E404872-C091-4D43-A51D-F62AB8934DAE}" srcOrd="0" destOrd="0" presId="urn:microsoft.com/office/officeart/2018/2/layout/IconVerticalSolidList"/>
    <dgm:cxn modelId="{50ADF273-4A49-47A2-8D0F-6F6E3638EB2D}" type="presOf" srcId="{208C746D-755A-47CB-96AA-3CFE60568D24}" destId="{3B897489-9EAD-4F95-A4A9-AFA8B2875EA5}" srcOrd="0" destOrd="0" presId="urn:microsoft.com/office/officeart/2018/2/layout/IconVerticalSolidList"/>
    <dgm:cxn modelId="{92408756-FAA6-4059-98FA-D74384818E09}" srcId="{2E99883F-4264-4CE3-873C-8669E1F21635}" destId="{41D5F422-0988-476D-95EE-A75CB2E0C53C}" srcOrd="0" destOrd="0" parTransId="{BBAA56C4-33D4-43ED-AC82-A3D89B640A52}" sibTransId="{86C1650F-0A09-483F-A991-07F3ABC2BD06}"/>
    <dgm:cxn modelId="{FE379476-6F81-46C3-851D-CB8A364E02F8}" srcId="{4DCE10BD-DFEC-4762-8907-270756664C84}" destId="{208C746D-755A-47CB-96AA-3CFE60568D24}" srcOrd="0" destOrd="0" parTransId="{3C8C41A4-F002-4584-976F-FA22412B0C4B}" sibTransId="{9C8A1605-5B37-44BB-B9AA-F6A7E1B5BBE9}"/>
    <dgm:cxn modelId="{88A3ED90-6EA3-4C84-971C-831CA0B34A83}" type="presOf" srcId="{F6A2EAE3-5167-4FD3-99A7-16C3D5714B76}" destId="{24C5F172-9503-4D9A-AC27-4F8407E3AA92}" srcOrd="0" destOrd="0" presId="urn:microsoft.com/office/officeart/2018/2/layout/IconVerticalSolidList"/>
    <dgm:cxn modelId="{BD616FB9-D4F2-43C6-985F-E4D3113033DC}" srcId="{2E99883F-4264-4CE3-873C-8669E1F21635}" destId="{4DCE10BD-DFEC-4762-8907-270756664C84}" srcOrd="1" destOrd="0" parTransId="{1EDE3D2D-D1B4-4CFE-BC03-C990F23CED9C}" sibTransId="{4C1789AF-E22F-4630-8139-236563F2A34B}"/>
    <dgm:cxn modelId="{3E1D90BF-95D2-455F-837A-0C83FC292B00}" srcId="{2E99883F-4264-4CE3-873C-8669E1F21635}" destId="{F6A2EAE3-5167-4FD3-99A7-16C3D5714B76}" srcOrd="2" destOrd="0" parTransId="{EEA272B5-AA9F-4D2B-ACDA-61905A56CCF5}" sibTransId="{A3CF6233-6020-4797-AD4D-F6A90E33FF6B}"/>
    <dgm:cxn modelId="{EB78D5D1-7D7E-478A-B2E6-5037CACBAD36}" srcId="{2E99883F-4264-4CE3-873C-8669E1F21635}" destId="{CFE3CC51-1DF3-46B5-8357-7596D51CD168}" srcOrd="3" destOrd="0" parTransId="{D0683D7C-A1D4-409D-B149-085C9E1B1738}" sibTransId="{AD1F91AD-33BF-4605-AF3B-618465A50E78}"/>
    <dgm:cxn modelId="{33BB69E4-F6FF-4132-AFB7-8C1F70161CC9}" type="presOf" srcId="{34AD40E9-7D72-4107-A037-7586823CA3AA}" destId="{21F4CB83-3248-4666-BF59-1866929C1C35}" srcOrd="0" destOrd="0" presId="urn:microsoft.com/office/officeart/2018/2/layout/IconVerticalSolidList"/>
    <dgm:cxn modelId="{0AE350FD-333C-46E0-BDEF-AE300212AEFA}" type="presOf" srcId="{2E99883F-4264-4CE3-873C-8669E1F21635}" destId="{97EEBD0A-14FB-4143-8680-6F2E44E6DF14}" srcOrd="0" destOrd="0" presId="urn:microsoft.com/office/officeart/2018/2/layout/IconVerticalSolidList"/>
    <dgm:cxn modelId="{BFE6DEBD-1BBD-4C47-80BA-0AB9AE45E1CB}" type="presParOf" srcId="{97EEBD0A-14FB-4143-8680-6F2E44E6DF14}" destId="{D39E5E0D-403F-4A06-9DFC-83F0559B3B78}" srcOrd="0" destOrd="0" presId="urn:microsoft.com/office/officeart/2018/2/layout/IconVerticalSolidList"/>
    <dgm:cxn modelId="{43AEB862-8DC3-4914-A174-D171FAA417AB}" type="presParOf" srcId="{D39E5E0D-403F-4A06-9DFC-83F0559B3B78}" destId="{B972A232-BAEF-4E09-B92B-3B4B0D4232A3}" srcOrd="0" destOrd="0" presId="urn:microsoft.com/office/officeart/2018/2/layout/IconVerticalSolidList"/>
    <dgm:cxn modelId="{D25340EF-50F6-407C-AEA8-47CB9F5FB020}" type="presParOf" srcId="{D39E5E0D-403F-4A06-9DFC-83F0559B3B78}" destId="{AA0EFDAA-00E6-4312-A9E2-7AECA2C2B1DA}" srcOrd="1" destOrd="0" presId="urn:microsoft.com/office/officeart/2018/2/layout/IconVerticalSolidList"/>
    <dgm:cxn modelId="{4DA476BA-F7EC-41D1-921C-DCD92B4B2B2F}" type="presParOf" srcId="{D39E5E0D-403F-4A06-9DFC-83F0559B3B78}" destId="{C0D49A68-9859-4B81-8514-C5A9BB3BECA1}" srcOrd="2" destOrd="0" presId="urn:microsoft.com/office/officeart/2018/2/layout/IconVerticalSolidList"/>
    <dgm:cxn modelId="{BCEE956F-A53D-4723-A178-3989D1043F32}" type="presParOf" srcId="{D39E5E0D-403F-4A06-9DFC-83F0559B3B78}" destId="{9279DD93-470F-45B2-B008-AA7A6CEB6F7C}" srcOrd="3" destOrd="0" presId="urn:microsoft.com/office/officeart/2018/2/layout/IconVerticalSolidList"/>
    <dgm:cxn modelId="{BB146685-F3DC-4913-99A3-6FB94E1048FF}" type="presParOf" srcId="{97EEBD0A-14FB-4143-8680-6F2E44E6DF14}" destId="{AD334B5D-CEA3-4C2B-AAE6-31A676E45A7B}" srcOrd="1" destOrd="0" presId="urn:microsoft.com/office/officeart/2018/2/layout/IconVerticalSolidList"/>
    <dgm:cxn modelId="{1129134F-9A6B-45AB-98F0-CF5959847A65}" type="presParOf" srcId="{97EEBD0A-14FB-4143-8680-6F2E44E6DF14}" destId="{F4F9A1D3-4B3E-49BD-823B-4B9BD922ECAE}" srcOrd="2" destOrd="0" presId="urn:microsoft.com/office/officeart/2018/2/layout/IconVerticalSolidList"/>
    <dgm:cxn modelId="{77B656F9-E917-4726-82B2-3671455E9B8E}" type="presParOf" srcId="{F4F9A1D3-4B3E-49BD-823B-4B9BD922ECAE}" destId="{D92E35BD-96A6-4775-9286-FDAB979BE4AB}" srcOrd="0" destOrd="0" presId="urn:microsoft.com/office/officeart/2018/2/layout/IconVerticalSolidList"/>
    <dgm:cxn modelId="{71ECFA48-87E2-4362-8434-C55544CC2C7B}" type="presParOf" srcId="{F4F9A1D3-4B3E-49BD-823B-4B9BD922ECAE}" destId="{E3B6E154-3ED5-43DE-9AD8-EB93E8A170D2}" srcOrd="1" destOrd="0" presId="urn:microsoft.com/office/officeart/2018/2/layout/IconVerticalSolidList"/>
    <dgm:cxn modelId="{05EDE37D-972C-4151-B701-8BB0570C23D9}" type="presParOf" srcId="{F4F9A1D3-4B3E-49BD-823B-4B9BD922ECAE}" destId="{7D6F6106-2D67-4A4A-B54F-9673F1151F0A}" srcOrd="2" destOrd="0" presId="urn:microsoft.com/office/officeart/2018/2/layout/IconVerticalSolidList"/>
    <dgm:cxn modelId="{66C0E642-8AA7-4E8A-9B76-ABDC95FA0E08}" type="presParOf" srcId="{F4F9A1D3-4B3E-49BD-823B-4B9BD922ECAE}" destId="{7E404872-C091-4D43-A51D-F62AB8934DAE}" srcOrd="3" destOrd="0" presId="urn:microsoft.com/office/officeart/2018/2/layout/IconVerticalSolidList"/>
    <dgm:cxn modelId="{8DC6E1F1-B3D1-40F9-B85F-FAF8998ED7D9}" type="presParOf" srcId="{F4F9A1D3-4B3E-49BD-823B-4B9BD922ECAE}" destId="{3B897489-9EAD-4F95-A4A9-AFA8B2875EA5}" srcOrd="4" destOrd="0" presId="urn:microsoft.com/office/officeart/2018/2/layout/IconVerticalSolidList"/>
    <dgm:cxn modelId="{475A1046-487C-439E-8F9D-531D9D277BA2}" type="presParOf" srcId="{97EEBD0A-14FB-4143-8680-6F2E44E6DF14}" destId="{51DA2067-C512-4522-B5C3-DB7AEF16F503}" srcOrd="3" destOrd="0" presId="urn:microsoft.com/office/officeart/2018/2/layout/IconVerticalSolidList"/>
    <dgm:cxn modelId="{5522E1E4-7F87-409A-B9BC-B720138BB5B8}" type="presParOf" srcId="{97EEBD0A-14FB-4143-8680-6F2E44E6DF14}" destId="{DC07FE19-4301-4C88-BDE4-BE19B1B67F4D}" srcOrd="4" destOrd="0" presId="urn:microsoft.com/office/officeart/2018/2/layout/IconVerticalSolidList"/>
    <dgm:cxn modelId="{52F7DB84-7969-4D37-A43C-B3FDE57CC3FD}" type="presParOf" srcId="{DC07FE19-4301-4C88-BDE4-BE19B1B67F4D}" destId="{56C3BE52-0C6D-42C8-BC7D-A136A880AD9F}" srcOrd="0" destOrd="0" presId="urn:microsoft.com/office/officeart/2018/2/layout/IconVerticalSolidList"/>
    <dgm:cxn modelId="{02A1130C-A795-47C9-8934-892207CE13A7}" type="presParOf" srcId="{DC07FE19-4301-4C88-BDE4-BE19B1B67F4D}" destId="{1B62E0D6-925C-494E-B2C8-7C6335CED82F}" srcOrd="1" destOrd="0" presId="urn:microsoft.com/office/officeart/2018/2/layout/IconVerticalSolidList"/>
    <dgm:cxn modelId="{6E89F8A5-1B29-4D82-980D-BE52086528B3}" type="presParOf" srcId="{DC07FE19-4301-4C88-BDE4-BE19B1B67F4D}" destId="{9C545875-DEC6-4E02-8E3A-F8F1BF91EC64}" srcOrd="2" destOrd="0" presId="urn:microsoft.com/office/officeart/2018/2/layout/IconVerticalSolidList"/>
    <dgm:cxn modelId="{46ACA0B0-C5AF-4917-A6EF-76EF53355997}" type="presParOf" srcId="{DC07FE19-4301-4C88-BDE4-BE19B1B67F4D}" destId="{24C5F172-9503-4D9A-AC27-4F8407E3AA92}" srcOrd="3" destOrd="0" presId="urn:microsoft.com/office/officeart/2018/2/layout/IconVerticalSolidList"/>
    <dgm:cxn modelId="{EF0E19AC-A856-445F-8BD8-9F01F3577F64}" type="presParOf" srcId="{97EEBD0A-14FB-4143-8680-6F2E44E6DF14}" destId="{B970E086-7E22-444F-B42F-09C2F16F963B}" srcOrd="5" destOrd="0" presId="urn:microsoft.com/office/officeart/2018/2/layout/IconVerticalSolidList"/>
    <dgm:cxn modelId="{BA78A944-C9D7-4979-A15C-7CCDE3C8280D}" type="presParOf" srcId="{97EEBD0A-14FB-4143-8680-6F2E44E6DF14}" destId="{0349EDA2-2E69-450F-A3A5-AB7CFAE210BB}" srcOrd="6" destOrd="0" presId="urn:microsoft.com/office/officeart/2018/2/layout/IconVerticalSolidList"/>
    <dgm:cxn modelId="{A944DF21-4501-4ECE-9C49-B8D8442C7FA1}" type="presParOf" srcId="{0349EDA2-2E69-450F-A3A5-AB7CFAE210BB}" destId="{A6B51F8F-1401-4D1E-A5DB-4FA82C7A0103}" srcOrd="0" destOrd="0" presId="urn:microsoft.com/office/officeart/2018/2/layout/IconVerticalSolidList"/>
    <dgm:cxn modelId="{E49B8F3D-F7F5-4016-9087-19577C43CBAE}" type="presParOf" srcId="{0349EDA2-2E69-450F-A3A5-AB7CFAE210BB}" destId="{519D6476-31A8-44F6-ACAC-CC39FFDF1601}" srcOrd="1" destOrd="0" presId="urn:microsoft.com/office/officeart/2018/2/layout/IconVerticalSolidList"/>
    <dgm:cxn modelId="{2320CD8A-C3A5-4770-A311-68ABA9BE28C4}" type="presParOf" srcId="{0349EDA2-2E69-450F-A3A5-AB7CFAE210BB}" destId="{56263C1B-4E2C-49D6-994B-263794A970AA}" srcOrd="2" destOrd="0" presId="urn:microsoft.com/office/officeart/2018/2/layout/IconVerticalSolidList"/>
    <dgm:cxn modelId="{BC679479-F64F-4ECA-A4E6-86ED1B0CA1E1}" type="presParOf" srcId="{0349EDA2-2E69-450F-A3A5-AB7CFAE210BB}" destId="{140CFD80-5A4C-4F6C-B3D7-B7653B919540}" srcOrd="3" destOrd="0" presId="urn:microsoft.com/office/officeart/2018/2/layout/IconVerticalSolidList"/>
    <dgm:cxn modelId="{B14EC067-FE61-401A-903C-BE84D6BC1A3D}" type="presParOf" srcId="{97EEBD0A-14FB-4143-8680-6F2E44E6DF14}" destId="{78BA59DD-D522-4654-ACD8-FDC5F217BF03}" srcOrd="7" destOrd="0" presId="urn:microsoft.com/office/officeart/2018/2/layout/IconVerticalSolidList"/>
    <dgm:cxn modelId="{F58AECC8-91BB-427A-A38C-AECABC2FED1F}" type="presParOf" srcId="{97EEBD0A-14FB-4143-8680-6F2E44E6DF14}" destId="{72D9310B-3C91-47FF-9FC4-8B83519A7E77}" srcOrd="8" destOrd="0" presId="urn:microsoft.com/office/officeart/2018/2/layout/IconVerticalSolidList"/>
    <dgm:cxn modelId="{A7D66F15-369A-4D68-829C-2DE79C62A5CF}" type="presParOf" srcId="{72D9310B-3C91-47FF-9FC4-8B83519A7E77}" destId="{5A609FC5-4AAC-4D12-A897-6F5337A013AF}" srcOrd="0" destOrd="0" presId="urn:microsoft.com/office/officeart/2018/2/layout/IconVerticalSolidList"/>
    <dgm:cxn modelId="{99852ED8-4E24-4E2D-A568-9BDDA6A113FA}" type="presParOf" srcId="{72D9310B-3C91-47FF-9FC4-8B83519A7E77}" destId="{2D3997BB-9907-4C7F-89F6-F04864BDF08C}" srcOrd="1" destOrd="0" presId="urn:microsoft.com/office/officeart/2018/2/layout/IconVerticalSolidList"/>
    <dgm:cxn modelId="{618CF9D0-2087-478B-BE5C-8895823ABC24}" type="presParOf" srcId="{72D9310B-3C91-47FF-9FC4-8B83519A7E77}" destId="{CBC64B11-24E0-445E-A3D0-348F4D1B33E9}" srcOrd="2" destOrd="0" presId="urn:microsoft.com/office/officeart/2018/2/layout/IconVerticalSolidList"/>
    <dgm:cxn modelId="{9FBBA8DD-5EBD-419F-B8C5-9401A4D67731}" type="presParOf" srcId="{72D9310B-3C91-47FF-9FC4-8B83519A7E77}" destId="{21F4CB83-3248-4666-BF59-1866929C1C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36FFAA-2894-4A94-96E9-22FF8230FBE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A90CAC3-098A-47AF-AB10-F0A5F80E8E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People</a:t>
          </a:r>
          <a:r>
            <a:rPr lang="en-US" b="1" i="0" u="none" strike="noStrike" cap="none" baseline="0" noProof="0" dirty="0">
              <a:latin typeface="Calibri Light"/>
              <a:cs typeface="Calibri Light"/>
            </a:rPr>
            <a:t> </a:t>
          </a:r>
          <a:r>
            <a:rPr lang="en-US" dirty="0">
              <a:latin typeface="Calibri Light" panose="020F0302020204030204"/>
            </a:rPr>
            <a:t>know</a:t>
          </a:r>
          <a:r>
            <a:rPr lang="en-US" b="1" i="0" u="none" strike="noStrike" cap="none" baseline="0" noProof="0" dirty="0">
              <a:latin typeface="Calibri Light"/>
              <a:cs typeface="Calibri Light"/>
            </a:rPr>
            <a:t> </a:t>
          </a:r>
          <a:r>
            <a:rPr lang="en-US" dirty="0">
              <a:latin typeface="Calibri Light" panose="020F0302020204030204"/>
            </a:rPr>
            <a:t>each</a:t>
          </a:r>
          <a:r>
            <a:rPr lang="en-US" b="1" i="0" u="none" strike="noStrike" cap="none" baseline="0" noProof="0" dirty="0">
              <a:latin typeface="Calibri Light"/>
              <a:cs typeface="Calibri Light"/>
            </a:rPr>
            <a:t> other</a:t>
          </a:r>
          <a:endParaRPr lang="en-US" dirty="0"/>
        </a:p>
      </dgm:t>
    </dgm:pt>
    <dgm:pt modelId="{13E077CB-5B31-45AF-8516-3E09A628C4CB}" type="parTrans" cxnId="{032791D9-194A-419E-9482-52353BB6D76C}">
      <dgm:prSet/>
      <dgm:spPr/>
      <dgm:t>
        <a:bodyPr/>
        <a:lstStyle/>
        <a:p>
          <a:endParaRPr lang="en-US"/>
        </a:p>
      </dgm:t>
    </dgm:pt>
    <dgm:pt modelId="{ACC1131A-F985-4C2A-B82E-20EFC681156B}" type="sibTrans" cxnId="{032791D9-194A-419E-9482-52353BB6D76C}">
      <dgm:prSet/>
      <dgm:spPr/>
      <dgm:t>
        <a:bodyPr/>
        <a:lstStyle/>
        <a:p>
          <a:endParaRPr lang="en-US"/>
        </a:p>
      </dgm:t>
    </dgm:pt>
    <dgm:pt modelId="{7618BCF8-3B96-4287-A43A-D71D54010E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Millstone like stones are used in value exchange</a:t>
          </a:r>
          <a:endParaRPr lang="en-US" dirty="0"/>
        </a:p>
      </dgm:t>
    </dgm:pt>
    <dgm:pt modelId="{1EC42E85-0EC8-4A38-B657-0DAB6FA1EAC1}" type="parTrans" cxnId="{80653ECB-CD31-41A6-8C73-E5FD2980BAB1}">
      <dgm:prSet/>
      <dgm:spPr/>
      <dgm:t>
        <a:bodyPr/>
        <a:lstStyle/>
        <a:p>
          <a:endParaRPr lang="en-US"/>
        </a:p>
      </dgm:t>
    </dgm:pt>
    <dgm:pt modelId="{684CB1C0-B000-49A8-B1F7-216E90BCF319}" type="sibTrans" cxnId="{80653ECB-CD31-41A6-8C73-E5FD2980BAB1}">
      <dgm:prSet/>
      <dgm:spPr/>
      <dgm:t>
        <a:bodyPr/>
        <a:lstStyle/>
        <a:p>
          <a:endParaRPr lang="en-US"/>
        </a:p>
      </dgm:t>
    </dgm:pt>
    <dgm:pt modelId="{5CB60905-AFEF-49BF-AC51-17DC8D23D8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Everyone knows who owns what</a:t>
          </a:r>
          <a:endParaRPr lang="en-US" dirty="0"/>
        </a:p>
      </dgm:t>
    </dgm:pt>
    <dgm:pt modelId="{BF62C322-37AF-4521-AADD-D1D155FDF302}" type="parTrans" cxnId="{31FCD376-D058-4A46-9C3D-5649677F4964}">
      <dgm:prSet/>
      <dgm:spPr/>
      <dgm:t>
        <a:bodyPr/>
        <a:lstStyle/>
        <a:p>
          <a:endParaRPr lang="en-US"/>
        </a:p>
      </dgm:t>
    </dgm:pt>
    <dgm:pt modelId="{49AD92E3-CB1D-4EA5-BC23-3BB5643BB479}" type="sibTrans" cxnId="{31FCD376-D058-4A46-9C3D-5649677F4964}">
      <dgm:prSet/>
      <dgm:spPr/>
      <dgm:t>
        <a:bodyPr/>
        <a:lstStyle/>
        <a:p>
          <a:endParaRPr lang="en-US"/>
        </a:p>
      </dgm:t>
    </dgm:pt>
    <dgm:pt modelId="{4C5DD158-3F4E-4552-8470-2E938B710F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Payments are gossiped throughout</a:t>
          </a:r>
          <a:endParaRPr lang="en-US" dirty="0"/>
        </a:p>
      </dgm:t>
    </dgm:pt>
    <dgm:pt modelId="{B1577071-E243-4D19-BB75-4A37B0D23C4A}" type="parTrans" cxnId="{359596DE-1166-4430-BC7F-7A3D98C6F1E5}">
      <dgm:prSet/>
      <dgm:spPr/>
      <dgm:t>
        <a:bodyPr/>
        <a:lstStyle/>
        <a:p>
          <a:endParaRPr lang="en-US"/>
        </a:p>
      </dgm:t>
    </dgm:pt>
    <dgm:pt modelId="{BFB24899-8806-4730-A06E-EC71C3345547}" type="sibTrans" cxnId="{359596DE-1166-4430-BC7F-7A3D98C6F1E5}">
      <dgm:prSet/>
      <dgm:spPr/>
      <dgm:t>
        <a:bodyPr/>
        <a:lstStyle/>
        <a:p>
          <a:endParaRPr lang="en-US"/>
        </a:p>
      </dgm:t>
    </dgm:pt>
    <dgm:pt modelId="{C4917916-DFD4-4207-BEC8-9D7EB1786F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Conflict resolution</a:t>
          </a:r>
          <a:endParaRPr lang="en-US" dirty="0"/>
        </a:p>
      </dgm:t>
    </dgm:pt>
    <dgm:pt modelId="{14404DAF-F3D5-4B33-A476-55E8A3564F76}" type="parTrans" cxnId="{63746DAA-FA05-41BC-8B3E-1FC19BFFA78E}">
      <dgm:prSet/>
      <dgm:spPr/>
      <dgm:t>
        <a:bodyPr/>
        <a:lstStyle/>
        <a:p>
          <a:endParaRPr lang="en-US"/>
        </a:p>
      </dgm:t>
    </dgm:pt>
    <dgm:pt modelId="{2FA4D0C6-D47E-4B2D-9FA6-5AD85BB61426}" type="sibTrans" cxnId="{63746DAA-FA05-41BC-8B3E-1FC19BFFA78E}">
      <dgm:prSet/>
      <dgm:spPr/>
      <dgm:t>
        <a:bodyPr/>
        <a:lstStyle/>
        <a:p>
          <a:endParaRPr lang="en-US"/>
        </a:p>
      </dgm:t>
    </dgm:pt>
    <dgm:pt modelId="{1F775794-8454-40D0-BA48-F838C4F462D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Anyone can bring stones to the island</a:t>
          </a:r>
        </a:p>
      </dgm:t>
    </dgm:pt>
    <dgm:pt modelId="{E5D6F702-6F48-45E1-8553-151C89586280}" type="parTrans" cxnId="{6329A422-73EC-48FF-8F07-9694F452EC53}">
      <dgm:prSet/>
      <dgm:spPr/>
    </dgm:pt>
    <dgm:pt modelId="{E711E6DB-6EAA-4028-9ADD-9A3161954486}" type="sibTrans" cxnId="{6329A422-73EC-48FF-8F07-9694F452EC53}">
      <dgm:prSet/>
      <dgm:spPr/>
      <dgm:t>
        <a:bodyPr/>
        <a:lstStyle/>
        <a:p>
          <a:endParaRPr lang="en-US"/>
        </a:p>
      </dgm:t>
    </dgm:pt>
    <dgm:pt modelId="{CC1FD478-A831-4EF6-9122-CD4BD7210020}" type="pres">
      <dgm:prSet presAssocID="{9D36FFAA-2894-4A94-96E9-22FF8230FBE1}" presName="root" presStyleCnt="0">
        <dgm:presLayoutVars>
          <dgm:dir/>
          <dgm:resizeHandles val="exact"/>
        </dgm:presLayoutVars>
      </dgm:prSet>
      <dgm:spPr/>
    </dgm:pt>
    <dgm:pt modelId="{8F7EBD51-1475-40D5-A836-C4A1E476CA9A}" type="pres">
      <dgm:prSet presAssocID="{2A90CAC3-098A-47AF-AB10-F0A5F80E8E1C}" presName="compNode" presStyleCnt="0"/>
      <dgm:spPr/>
    </dgm:pt>
    <dgm:pt modelId="{A7154D07-311E-47C1-8B33-812550E37BE7}" type="pres">
      <dgm:prSet presAssocID="{2A90CAC3-098A-47AF-AB10-F0A5F80E8E1C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AA7E875-E07A-476A-89FF-353417FBA1EC}" type="pres">
      <dgm:prSet presAssocID="{2A90CAC3-098A-47AF-AB10-F0A5F80E8E1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1A0F1A37-A6CD-4430-BCD2-DBCCA4F8A14D}" type="pres">
      <dgm:prSet presAssocID="{2A90CAC3-098A-47AF-AB10-F0A5F80E8E1C}" presName="spaceRect" presStyleCnt="0"/>
      <dgm:spPr/>
    </dgm:pt>
    <dgm:pt modelId="{A09AD4C8-1B1A-4AFB-B77F-B49D50E5CBB2}" type="pres">
      <dgm:prSet presAssocID="{2A90CAC3-098A-47AF-AB10-F0A5F80E8E1C}" presName="textRect" presStyleLbl="revTx" presStyleIdx="0" presStyleCnt="6">
        <dgm:presLayoutVars>
          <dgm:chMax val="1"/>
          <dgm:chPref val="1"/>
        </dgm:presLayoutVars>
      </dgm:prSet>
      <dgm:spPr/>
    </dgm:pt>
    <dgm:pt modelId="{FA6BA286-BF7A-4CC9-BD0A-9B43BF5DF483}" type="pres">
      <dgm:prSet presAssocID="{ACC1131A-F985-4C2A-B82E-20EFC681156B}" presName="sibTrans" presStyleCnt="0"/>
      <dgm:spPr/>
    </dgm:pt>
    <dgm:pt modelId="{780AF849-2169-4837-BB99-5D482EFAF50C}" type="pres">
      <dgm:prSet presAssocID="{7618BCF8-3B96-4287-A43A-D71D54010E43}" presName="compNode" presStyleCnt="0"/>
      <dgm:spPr/>
    </dgm:pt>
    <dgm:pt modelId="{B0CC63F0-3C11-498D-947B-73EB8E6C0871}" type="pres">
      <dgm:prSet presAssocID="{7618BCF8-3B96-4287-A43A-D71D54010E43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3523062-41D0-46BA-BBAA-A44C56F7A3CC}" type="pres">
      <dgm:prSet presAssocID="{7618BCF8-3B96-4287-A43A-D71D54010E4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4CC847E-8C5D-48F6-A9BE-40B8A824A357}" type="pres">
      <dgm:prSet presAssocID="{7618BCF8-3B96-4287-A43A-D71D54010E43}" presName="spaceRect" presStyleCnt="0"/>
      <dgm:spPr/>
    </dgm:pt>
    <dgm:pt modelId="{3D34FCAD-CBDD-4A05-A59E-C00E3EFBB819}" type="pres">
      <dgm:prSet presAssocID="{7618BCF8-3B96-4287-A43A-D71D54010E43}" presName="textRect" presStyleLbl="revTx" presStyleIdx="1" presStyleCnt="6">
        <dgm:presLayoutVars>
          <dgm:chMax val="1"/>
          <dgm:chPref val="1"/>
        </dgm:presLayoutVars>
      </dgm:prSet>
      <dgm:spPr/>
    </dgm:pt>
    <dgm:pt modelId="{A5D232E2-0B04-4BDF-AA89-7808AD16D6C2}" type="pres">
      <dgm:prSet presAssocID="{684CB1C0-B000-49A8-B1F7-216E90BCF319}" presName="sibTrans" presStyleCnt="0"/>
      <dgm:spPr/>
    </dgm:pt>
    <dgm:pt modelId="{6417ED61-BF40-43E5-9ED4-8C2828CE4438}" type="pres">
      <dgm:prSet presAssocID="{1F775794-8454-40D0-BA48-F838C4F462DF}" presName="compNode" presStyleCnt="0"/>
      <dgm:spPr/>
    </dgm:pt>
    <dgm:pt modelId="{1AE173FA-C1D0-4906-A82C-1E508E590BFF}" type="pres">
      <dgm:prSet presAssocID="{1F775794-8454-40D0-BA48-F838C4F462DF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5F1154B-6F13-4280-ABDF-651267696620}" type="pres">
      <dgm:prSet presAssocID="{1F775794-8454-40D0-BA48-F838C4F462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2B49E42-EF88-4919-80FE-BE35BF9A4057}" type="pres">
      <dgm:prSet presAssocID="{1F775794-8454-40D0-BA48-F838C4F462DF}" presName="spaceRect" presStyleCnt="0"/>
      <dgm:spPr/>
    </dgm:pt>
    <dgm:pt modelId="{8D583891-0A73-4E29-9B10-1BA85C0731AB}" type="pres">
      <dgm:prSet presAssocID="{1F775794-8454-40D0-BA48-F838C4F462DF}" presName="textRect" presStyleLbl="revTx" presStyleIdx="2" presStyleCnt="6">
        <dgm:presLayoutVars>
          <dgm:chMax val="1"/>
          <dgm:chPref val="1"/>
        </dgm:presLayoutVars>
      </dgm:prSet>
      <dgm:spPr/>
    </dgm:pt>
    <dgm:pt modelId="{7295CBDB-889D-4D67-97A6-63EA9D4B74AD}" type="pres">
      <dgm:prSet presAssocID="{E711E6DB-6EAA-4028-9ADD-9A3161954486}" presName="sibTrans" presStyleCnt="0"/>
      <dgm:spPr/>
    </dgm:pt>
    <dgm:pt modelId="{1E67145C-3B8A-45B8-9C3C-4E4A7094BE27}" type="pres">
      <dgm:prSet presAssocID="{5CB60905-AFEF-49BF-AC51-17DC8D23D88A}" presName="compNode" presStyleCnt="0"/>
      <dgm:spPr/>
    </dgm:pt>
    <dgm:pt modelId="{1B9827EC-DA3C-42D5-9E0F-DCD824E0864F}" type="pres">
      <dgm:prSet presAssocID="{5CB60905-AFEF-49BF-AC51-17DC8D23D88A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B53A8B8-1E0F-47EB-B50B-0F26DCB68652}" type="pres">
      <dgm:prSet presAssocID="{5CB60905-AFEF-49BF-AC51-17DC8D23D88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2034B3F-ADE1-4159-ADE9-8FD1DEC49C50}" type="pres">
      <dgm:prSet presAssocID="{5CB60905-AFEF-49BF-AC51-17DC8D23D88A}" presName="spaceRect" presStyleCnt="0"/>
      <dgm:spPr/>
    </dgm:pt>
    <dgm:pt modelId="{643D6EDC-6C6E-4E7E-BF56-21761AD8BBAE}" type="pres">
      <dgm:prSet presAssocID="{5CB60905-AFEF-49BF-AC51-17DC8D23D88A}" presName="textRect" presStyleLbl="revTx" presStyleIdx="3" presStyleCnt="6">
        <dgm:presLayoutVars>
          <dgm:chMax val="1"/>
          <dgm:chPref val="1"/>
        </dgm:presLayoutVars>
      </dgm:prSet>
      <dgm:spPr/>
    </dgm:pt>
    <dgm:pt modelId="{38957D13-8194-4530-90BB-95B8E34DBCBC}" type="pres">
      <dgm:prSet presAssocID="{49AD92E3-CB1D-4EA5-BC23-3BB5643BB479}" presName="sibTrans" presStyleCnt="0"/>
      <dgm:spPr/>
    </dgm:pt>
    <dgm:pt modelId="{AAF22E1D-2E7D-40FF-B089-AE340BE7E1E5}" type="pres">
      <dgm:prSet presAssocID="{4C5DD158-3F4E-4552-8470-2E938B710F78}" presName="compNode" presStyleCnt="0"/>
      <dgm:spPr/>
    </dgm:pt>
    <dgm:pt modelId="{E0307D9A-7F4E-4E14-93D9-17DCEA8F8BCF}" type="pres">
      <dgm:prSet presAssocID="{4C5DD158-3F4E-4552-8470-2E938B710F78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CD23EAC-F447-40A8-B45C-4175F931CB90}" type="pres">
      <dgm:prSet presAssocID="{4C5DD158-3F4E-4552-8470-2E938B710F7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2EF4E54-AA2E-4B30-B426-8277D87532FE}" type="pres">
      <dgm:prSet presAssocID="{4C5DD158-3F4E-4552-8470-2E938B710F78}" presName="spaceRect" presStyleCnt="0"/>
      <dgm:spPr/>
    </dgm:pt>
    <dgm:pt modelId="{B78ED038-9CE5-408A-AE81-97F0B8058120}" type="pres">
      <dgm:prSet presAssocID="{4C5DD158-3F4E-4552-8470-2E938B710F78}" presName="textRect" presStyleLbl="revTx" presStyleIdx="4" presStyleCnt="6">
        <dgm:presLayoutVars>
          <dgm:chMax val="1"/>
          <dgm:chPref val="1"/>
        </dgm:presLayoutVars>
      </dgm:prSet>
      <dgm:spPr/>
    </dgm:pt>
    <dgm:pt modelId="{2FA4412B-18CD-4F9D-9178-0A507E30C6C4}" type="pres">
      <dgm:prSet presAssocID="{BFB24899-8806-4730-A06E-EC71C3345547}" presName="sibTrans" presStyleCnt="0"/>
      <dgm:spPr/>
    </dgm:pt>
    <dgm:pt modelId="{00199713-454F-48BC-AF7C-64AD3EA14FB6}" type="pres">
      <dgm:prSet presAssocID="{C4917916-DFD4-4207-BEC8-9D7EB1786FE5}" presName="compNode" presStyleCnt="0"/>
      <dgm:spPr/>
    </dgm:pt>
    <dgm:pt modelId="{660982B8-3820-4D40-8A01-838A3253C533}" type="pres">
      <dgm:prSet presAssocID="{C4917916-DFD4-4207-BEC8-9D7EB1786FE5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215AA56-E2B5-4B78-908D-0AB41EE00F64}" type="pres">
      <dgm:prSet presAssocID="{C4917916-DFD4-4207-BEC8-9D7EB1786FE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0CFE0982-ECC5-42FD-BB9B-13591999AA11}" type="pres">
      <dgm:prSet presAssocID="{C4917916-DFD4-4207-BEC8-9D7EB1786FE5}" presName="spaceRect" presStyleCnt="0"/>
      <dgm:spPr/>
    </dgm:pt>
    <dgm:pt modelId="{1E349FE4-A870-49B9-922B-C2B4892474CA}" type="pres">
      <dgm:prSet presAssocID="{C4917916-DFD4-4207-BEC8-9D7EB1786FE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6C11E0F-41EE-47EB-970F-266566F93E47}" type="presOf" srcId="{4C5DD158-3F4E-4552-8470-2E938B710F78}" destId="{B78ED038-9CE5-408A-AE81-97F0B8058120}" srcOrd="0" destOrd="0" presId="urn:microsoft.com/office/officeart/2018/5/layout/IconLeafLabelList"/>
    <dgm:cxn modelId="{6329A422-73EC-48FF-8F07-9694F452EC53}" srcId="{9D36FFAA-2894-4A94-96E9-22FF8230FBE1}" destId="{1F775794-8454-40D0-BA48-F838C4F462DF}" srcOrd="2" destOrd="0" parTransId="{E5D6F702-6F48-45E1-8553-151C89586280}" sibTransId="{E711E6DB-6EAA-4028-9ADD-9A3161954486}"/>
    <dgm:cxn modelId="{17EC883C-611F-48F7-8231-D5C5218574F8}" type="presOf" srcId="{2A90CAC3-098A-47AF-AB10-F0A5F80E8E1C}" destId="{A09AD4C8-1B1A-4AFB-B77F-B49D50E5CBB2}" srcOrd="0" destOrd="0" presId="urn:microsoft.com/office/officeart/2018/5/layout/IconLeafLabelList"/>
    <dgm:cxn modelId="{8BEE0463-FF26-467A-AE6A-E4AB372ECF47}" type="presOf" srcId="{5CB60905-AFEF-49BF-AC51-17DC8D23D88A}" destId="{643D6EDC-6C6E-4E7E-BF56-21761AD8BBAE}" srcOrd="0" destOrd="0" presId="urn:microsoft.com/office/officeart/2018/5/layout/IconLeafLabelList"/>
    <dgm:cxn modelId="{9C92DC75-30D5-4EEB-8F80-2BC852DA3B7F}" type="presOf" srcId="{7618BCF8-3B96-4287-A43A-D71D54010E43}" destId="{3D34FCAD-CBDD-4A05-A59E-C00E3EFBB819}" srcOrd="0" destOrd="0" presId="urn:microsoft.com/office/officeart/2018/5/layout/IconLeafLabelList"/>
    <dgm:cxn modelId="{31FCD376-D058-4A46-9C3D-5649677F4964}" srcId="{9D36FFAA-2894-4A94-96E9-22FF8230FBE1}" destId="{5CB60905-AFEF-49BF-AC51-17DC8D23D88A}" srcOrd="3" destOrd="0" parTransId="{BF62C322-37AF-4521-AADD-D1D155FDF302}" sibTransId="{49AD92E3-CB1D-4EA5-BC23-3BB5643BB479}"/>
    <dgm:cxn modelId="{63746DAA-FA05-41BC-8B3E-1FC19BFFA78E}" srcId="{9D36FFAA-2894-4A94-96E9-22FF8230FBE1}" destId="{C4917916-DFD4-4207-BEC8-9D7EB1786FE5}" srcOrd="5" destOrd="0" parTransId="{14404DAF-F3D5-4B33-A476-55E8A3564F76}" sibTransId="{2FA4D0C6-D47E-4B2D-9FA6-5AD85BB61426}"/>
    <dgm:cxn modelId="{A7D888B9-9FE9-42C5-B746-5469E1543A56}" type="presOf" srcId="{C4917916-DFD4-4207-BEC8-9D7EB1786FE5}" destId="{1E349FE4-A870-49B9-922B-C2B4892474CA}" srcOrd="0" destOrd="0" presId="urn:microsoft.com/office/officeart/2018/5/layout/IconLeafLabelList"/>
    <dgm:cxn modelId="{A0EC2CBA-D672-4B66-BADE-AA4CAD2D4F38}" type="presOf" srcId="{9D36FFAA-2894-4A94-96E9-22FF8230FBE1}" destId="{CC1FD478-A831-4EF6-9122-CD4BD7210020}" srcOrd="0" destOrd="0" presId="urn:microsoft.com/office/officeart/2018/5/layout/IconLeafLabelList"/>
    <dgm:cxn modelId="{80653ECB-CD31-41A6-8C73-E5FD2980BAB1}" srcId="{9D36FFAA-2894-4A94-96E9-22FF8230FBE1}" destId="{7618BCF8-3B96-4287-A43A-D71D54010E43}" srcOrd="1" destOrd="0" parTransId="{1EC42E85-0EC8-4A38-B657-0DAB6FA1EAC1}" sibTransId="{684CB1C0-B000-49A8-B1F7-216E90BCF319}"/>
    <dgm:cxn modelId="{032791D9-194A-419E-9482-52353BB6D76C}" srcId="{9D36FFAA-2894-4A94-96E9-22FF8230FBE1}" destId="{2A90CAC3-098A-47AF-AB10-F0A5F80E8E1C}" srcOrd="0" destOrd="0" parTransId="{13E077CB-5B31-45AF-8516-3E09A628C4CB}" sibTransId="{ACC1131A-F985-4C2A-B82E-20EFC681156B}"/>
    <dgm:cxn modelId="{359596DE-1166-4430-BC7F-7A3D98C6F1E5}" srcId="{9D36FFAA-2894-4A94-96E9-22FF8230FBE1}" destId="{4C5DD158-3F4E-4552-8470-2E938B710F78}" srcOrd="4" destOrd="0" parTransId="{B1577071-E243-4D19-BB75-4A37B0D23C4A}" sibTransId="{BFB24899-8806-4730-A06E-EC71C3345547}"/>
    <dgm:cxn modelId="{7DDB41E2-5931-4D67-A77B-EF2CBC99FDC4}" type="presOf" srcId="{1F775794-8454-40D0-BA48-F838C4F462DF}" destId="{8D583891-0A73-4E29-9B10-1BA85C0731AB}" srcOrd="0" destOrd="0" presId="urn:microsoft.com/office/officeart/2018/5/layout/IconLeafLabelList"/>
    <dgm:cxn modelId="{064082A9-7077-42EE-8A94-792540AE23CA}" type="presParOf" srcId="{CC1FD478-A831-4EF6-9122-CD4BD7210020}" destId="{8F7EBD51-1475-40D5-A836-C4A1E476CA9A}" srcOrd="0" destOrd="0" presId="urn:microsoft.com/office/officeart/2018/5/layout/IconLeafLabelList"/>
    <dgm:cxn modelId="{7A80B710-1333-44FF-96F3-07F78C5D61D0}" type="presParOf" srcId="{8F7EBD51-1475-40D5-A836-C4A1E476CA9A}" destId="{A7154D07-311E-47C1-8B33-812550E37BE7}" srcOrd="0" destOrd="0" presId="urn:microsoft.com/office/officeart/2018/5/layout/IconLeafLabelList"/>
    <dgm:cxn modelId="{04858040-E557-47F0-B201-44320338571C}" type="presParOf" srcId="{8F7EBD51-1475-40D5-A836-C4A1E476CA9A}" destId="{7AA7E875-E07A-476A-89FF-353417FBA1EC}" srcOrd="1" destOrd="0" presId="urn:microsoft.com/office/officeart/2018/5/layout/IconLeafLabelList"/>
    <dgm:cxn modelId="{464D1B27-F532-45B1-92EB-FA4308259803}" type="presParOf" srcId="{8F7EBD51-1475-40D5-A836-C4A1E476CA9A}" destId="{1A0F1A37-A6CD-4430-BCD2-DBCCA4F8A14D}" srcOrd="2" destOrd="0" presId="urn:microsoft.com/office/officeart/2018/5/layout/IconLeafLabelList"/>
    <dgm:cxn modelId="{4A89A465-7ED0-42B5-A43F-4AFD4889BB1F}" type="presParOf" srcId="{8F7EBD51-1475-40D5-A836-C4A1E476CA9A}" destId="{A09AD4C8-1B1A-4AFB-B77F-B49D50E5CBB2}" srcOrd="3" destOrd="0" presId="urn:microsoft.com/office/officeart/2018/5/layout/IconLeafLabelList"/>
    <dgm:cxn modelId="{03E72219-46D0-4127-A7AA-367D6B16CAFE}" type="presParOf" srcId="{CC1FD478-A831-4EF6-9122-CD4BD7210020}" destId="{FA6BA286-BF7A-4CC9-BD0A-9B43BF5DF483}" srcOrd="1" destOrd="0" presId="urn:microsoft.com/office/officeart/2018/5/layout/IconLeafLabelList"/>
    <dgm:cxn modelId="{1AD788CB-B0FE-487E-AD52-86ABDFF3E384}" type="presParOf" srcId="{CC1FD478-A831-4EF6-9122-CD4BD7210020}" destId="{780AF849-2169-4837-BB99-5D482EFAF50C}" srcOrd="2" destOrd="0" presId="urn:microsoft.com/office/officeart/2018/5/layout/IconLeafLabelList"/>
    <dgm:cxn modelId="{1AEA3C91-53B4-4760-A856-1CB75742F624}" type="presParOf" srcId="{780AF849-2169-4837-BB99-5D482EFAF50C}" destId="{B0CC63F0-3C11-498D-947B-73EB8E6C0871}" srcOrd="0" destOrd="0" presId="urn:microsoft.com/office/officeart/2018/5/layout/IconLeafLabelList"/>
    <dgm:cxn modelId="{68397802-01D9-4421-837E-9730BDD72518}" type="presParOf" srcId="{780AF849-2169-4837-BB99-5D482EFAF50C}" destId="{13523062-41D0-46BA-BBAA-A44C56F7A3CC}" srcOrd="1" destOrd="0" presId="urn:microsoft.com/office/officeart/2018/5/layout/IconLeafLabelList"/>
    <dgm:cxn modelId="{1B005FC4-472A-401E-B8E7-8D389363A754}" type="presParOf" srcId="{780AF849-2169-4837-BB99-5D482EFAF50C}" destId="{E4CC847E-8C5D-48F6-A9BE-40B8A824A357}" srcOrd="2" destOrd="0" presId="urn:microsoft.com/office/officeart/2018/5/layout/IconLeafLabelList"/>
    <dgm:cxn modelId="{C2C76180-AA66-492B-BA8D-145B5327A8D8}" type="presParOf" srcId="{780AF849-2169-4837-BB99-5D482EFAF50C}" destId="{3D34FCAD-CBDD-4A05-A59E-C00E3EFBB819}" srcOrd="3" destOrd="0" presId="urn:microsoft.com/office/officeart/2018/5/layout/IconLeafLabelList"/>
    <dgm:cxn modelId="{7EF836C9-EF76-45DE-8087-B8995D5BB21A}" type="presParOf" srcId="{CC1FD478-A831-4EF6-9122-CD4BD7210020}" destId="{A5D232E2-0B04-4BDF-AA89-7808AD16D6C2}" srcOrd="3" destOrd="0" presId="urn:microsoft.com/office/officeart/2018/5/layout/IconLeafLabelList"/>
    <dgm:cxn modelId="{FA2B37ED-A01A-401C-86F8-F189FF239A2F}" type="presParOf" srcId="{CC1FD478-A831-4EF6-9122-CD4BD7210020}" destId="{6417ED61-BF40-43E5-9ED4-8C2828CE4438}" srcOrd="4" destOrd="0" presId="urn:microsoft.com/office/officeart/2018/5/layout/IconLeafLabelList"/>
    <dgm:cxn modelId="{63A76C95-C589-4BEC-8686-1A637B52BC7E}" type="presParOf" srcId="{6417ED61-BF40-43E5-9ED4-8C2828CE4438}" destId="{1AE173FA-C1D0-4906-A82C-1E508E590BFF}" srcOrd="0" destOrd="0" presId="urn:microsoft.com/office/officeart/2018/5/layout/IconLeafLabelList"/>
    <dgm:cxn modelId="{C6D37EB0-7063-4D15-93AC-D0B329F62605}" type="presParOf" srcId="{6417ED61-BF40-43E5-9ED4-8C2828CE4438}" destId="{C5F1154B-6F13-4280-ABDF-651267696620}" srcOrd="1" destOrd="0" presId="urn:microsoft.com/office/officeart/2018/5/layout/IconLeafLabelList"/>
    <dgm:cxn modelId="{DE48FCC4-D94C-4C3E-A2AD-B49C5C125EEC}" type="presParOf" srcId="{6417ED61-BF40-43E5-9ED4-8C2828CE4438}" destId="{52B49E42-EF88-4919-80FE-BE35BF9A4057}" srcOrd="2" destOrd="0" presId="urn:microsoft.com/office/officeart/2018/5/layout/IconLeafLabelList"/>
    <dgm:cxn modelId="{198BBC77-30B6-4CDF-924F-56FFEFD3A7D2}" type="presParOf" srcId="{6417ED61-BF40-43E5-9ED4-8C2828CE4438}" destId="{8D583891-0A73-4E29-9B10-1BA85C0731AB}" srcOrd="3" destOrd="0" presId="urn:microsoft.com/office/officeart/2018/5/layout/IconLeafLabelList"/>
    <dgm:cxn modelId="{AF0CF7BE-C93B-4CF1-8E21-A9D2B0990578}" type="presParOf" srcId="{CC1FD478-A831-4EF6-9122-CD4BD7210020}" destId="{7295CBDB-889D-4D67-97A6-63EA9D4B74AD}" srcOrd="5" destOrd="0" presId="urn:microsoft.com/office/officeart/2018/5/layout/IconLeafLabelList"/>
    <dgm:cxn modelId="{4198E9A0-5CD6-4DA8-B1E6-8AA2CD03F739}" type="presParOf" srcId="{CC1FD478-A831-4EF6-9122-CD4BD7210020}" destId="{1E67145C-3B8A-45B8-9C3C-4E4A7094BE27}" srcOrd="6" destOrd="0" presId="urn:microsoft.com/office/officeart/2018/5/layout/IconLeafLabelList"/>
    <dgm:cxn modelId="{4E75233C-E940-4AE5-845D-B69DC25EFE62}" type="presParOf" srcId="{1E67145C-3B8A-45B8-9C3C-4E4A7094BE27}" destId="{1B9827EC-DA3C-42D5-9E0F-DCD824E0864F}" srcOrd="0" destOrd="0" presId="urn:microsoft.com/office/officeart/2018/5/layout/IconLeafLabelList"/>
    <dgm:cxn modelId="{D1F96E4F-D35B-4E7B-B92B-03909CDEFE2D}" type="presParOf" srcId="{1E67145C-3B8A-45B8-9C3C-4E4A7094BE27}" destId="{4B53A8B8-1E0F-47EB-B50B-0F26DCB68652}" srcOrd="1" destOrd="0" presId="urn:microsoft.com/office/officeart/2018/5/layout/IconLeafLabelList"/>
    <dgm:cxn modelId="{26B6E7E6-1134-4EAA-AD89-D0BA8F877726}" type="presParOf" srcId="{1E67145C-3B8A-45B8-9C3C-4E4A7094BE27}" destId="{F2034B3F-ADE1-4159-ADE9-8FD1DEC49C50}" srcOrd="2" destOrd="0" presId="urn:microsoft.com/office/officeart/2018/5/layout/IconLeafLabelList"/>
    <dgm:cxn modelId="{E871D60E-6BCC-428C-B9EE-05608C38CBEA}" type="presParOf" srcId="{1E67145C-3B8A-45B8-9C3C-4E4A7094BE27}" destId="{643D6EDC-6C6E-4E7E-BF56-21761AD8BBAE}" srcOrd="3" destOrd="0" presId="urn:microsoft.com/office/officeart/2018/5/layout/IconLeafLabelList"/>
    <dgm:cxn modelId="{9BAD4A01-FC8B-4E35-B901-923D3F051091}" type="presParOf" srcId="{CC1FD478-A831-4EF6-9122-CD4BD7210020}" destId="{38957D13-8194-4530-90BB-95B8E34DBCBC}" srcOrd="7" destOrd="0" presId="urn:microsoft.com/office/officeart/2018/5/layout/IconLeafLabelList"/>
    <dgm:cxn modelId="{6944468C-26D5-4D7E-9891-123417211FD1}" type="presParOf" srcId="{CC1FD478-A831-4EF6-9122-CD4BD7210020}" destId="{AAF22E1D-2E7D-40FF-B089-AE340BE7E1E5}" srcOrd="8" destOrd="0" presId="urn:microsoft.com/office/officeart/2018/5/layout/IconLeafLabelList"/>
    <dgm:cxn modelId="{CB07BEBB-BDAB-4E1D-83FA-2569F722C865}" type="presParOf" srcId="{AAF22E1D-2E7D-40FF-B089-AE340BE7E1E5}" destId="{E0307D9A-7F4E-4E14-93D9-17DCEA8F8BCF}" srcOrd="0" destOrd="0" presId="urn:microsoft.com/office/officeart/2018/5/layout/IconLeafLabelList"/>
    <dgm:cxn modelId="{2D80C0EB-020B-48C6-9428-C7D568365226}" type="presParOf" srcId="{AAF22E1D-2E7D-40FF-B089-AE340BE7E1E5}" destId="{8CD23EAC-F447-40A8-B45C-4175F931CB90}" srcOrd="1" destOrd="0" presId="urn:microsoft.com/office/officeart/2018/5/layout/IconLeafLabelList"/>
    <dgm:cxn modelId="{10523160-F540-438B-A95C-415EECABFF72}" type="presParOf" srcId="{AAF22E1D-2E7D-40FF-B089-AE340BE7E1E5}" destId="{22EF4E54-AA2E-4B30-B426-8277D87532FE}" srcOrd="2" destOrd="0" presId="urn:microsoft.com/office/officeart/2018/5/layout/IconLeafLabelList"/>
    <dgm:cxn modelId="{1F1D24A7-5266-4365-B9B1-543D213D5E70}" type="presParOf" srcId="{AAF22E1D-2E7D-40FF-B089-AE340BE7E1E5}" destId="{B78ED038-9CE5-408A-AE81-97F0B8058120}" srcOrd="3" destOrd="0" presId="urn:microsoft.com/office/officeart/2018/5/layout/IconLeafLabelList"/>
    <dgm:cxn modelId="{4FA9DD4D-D4AA-4CD5-970F-3D24B6B7BAF8}" type="presParOf" srcId="{CC1FD478-A831-4EF6-9122-CD4BD7210020}" destId="{2FA4412B-18CD-4F9D-9178-0A507E30C6C4}" srcOrd="9" destOrd="0" presId="urn:microsoft.com/office/officeart/2018/5/layout/IconLeafLabelList"/>
    <dgm:cxn modelId="{96B8D1E2-0BA3-45A1-A970-D63A94E0ADE1}" type="presParOf" srcId="{CC1FD478-A831-4EF6-9122-CD4BD7210020}" destId="{00199713-454F-48BC-AF7C-64AD3EA14FB6}" srcOrd="10" destOrd="0" presId="urn:microsoft.com/office/officeart/2018/5/layout/IconLeafLabelList"/>
    <dgm:cxn modelId="{B31127AE-5E54-4FD9-92EF-0E8A7D52211F}" type="presParOf" srcId="{00199713-454F-48BC-AF7C-64AD3EA14FB6}" destId="{660982B8-3820-4D40-8A01-838A3253C533}" srcOrd="0" destOrd="0" presId="urn:microsoft.com/office/officeart/2018/5/layout/IconLeafLabelList"/>
    <dgm:cxn modelId="{46C89A0D-5E91-4A5E-826B-9F3D01D54A28}" type="presParOf" srcId="{00199713-454F-48BC-AF7C-64AD3EA14FB6}" destId="{7215AA56-E2B5-4B78-908D-0AB41EE00F64}" srcOrd="1" destOrd="0" presId="urn:microsoft.com/office/officeart/2018/5/layout/IconLeafLabelList"/>
    <dgm:cxn modelId="{7156F57B-2C74-45D1-BD0E-C6ACDA21028E}" type="presParOf" srcId="{00199713-454F-48BC-AF7C-64AD3EA14FB6}" destId="{0CFE0982-ECC5-42FD-BB9B-13591999AA11}" srcOrd="2" destOrd="0" presId="urn:microsoft.com/office/officeart/2018/5/layout/IconLeafLabelList"/>
    <dgm:cxn modelId="{5222AF29-6905-4241-BE5C-667C6271611A}" type="presParOf" srcId="{00199713-454F-48BC-AF7C-64AD3EA14FB6}" destId="{1E349FE4-A870-49B9-922B-C2B4892474C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C7B03-0E91-4A42-AAB6-2769C9061E9A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BB0FF-A526-496A-B684-3A85163CB50A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ADCC4-B7DC-46EB-A112-CFA566904663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DataX Data</a:t>
          </a:r>
          <a:r>
            <a:rPr lang="en-US" sz="2000" kern="1200" dirty="0"/>
            <a:t> Scientist at the Center for Information Technology Policy,</a:t>
          </a:r>
          <a:r>
            <a:rPr lang="en-US" sz="2000" kern="1200" dirty="0">
              <a:latin typeface="Calibri Light" panose="020F0302020204030204"/>
            </a:rPr>
            <a:t> Princeton School of Public and International Affairs</a:t>
          </a:r>
          <a:endParaRPr lang="en-US" sz="2000" kern="1200" dirty="0"/>
        </a:p>
      </dsp:txBody>
      <dsp:txXfrm>
        <a:off x="1372680" y="2344"/>
        <a:ext cx="5424994" cy="1188467"/>
      </dsp:txXfrm>
    </dsp:sp>
    <dsp:sp modelId="{28E9889A-D01A-459A-AA6E-7F7DD11121EA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C9CC5-843A-4488-8D2C-DF30F71A131F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C5939-8596-4FCB-9856-794105F9D10D}">
      <dsp:nvSpPr>
        <dsp:cNvPr id="0" name=""/>
        <dsp:cNvSpPr/>
      </dsp:nvSpPr>
      <dsp:spPr>
        <a:xfrm>
          <a:off x="1372680" y="1487929"/>
          <a:ext cx="3058953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PhD in Computer Science</a:t>
          </a:r>
        </a:p>
      </dsp:txBody>
      <dsp:txXfrm>
        <a:off x="1372680" y="1487929"/>
        <a:ext cx="3058953" cy="1188467"/>
      </dsp:txXfrm>
    </dsp:sp>
    <dsp:sp modelId="{F8CD804E-52F6-4E18-9B8A-58E0AC454EF3}">
      <dsp:nvSpPr>
        <dsp:cNvPr id="0" name=""/>
        <dsp:cNvSpPr/>
      </dsp:nvSpPr>
      <dsp:spPr>
        <a:xfrm>
          <a:off x="4431634" y="1487929"/>
          <a:ext cx="2366040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Algorithms for mining patterns in large scale networks</a:t>
          </a:r>
        </a:p>
      </dsp:txBody>
      <dsp:txXfrm>
        <a:off x="4431634" y="1487929"/>
        <a:ext cx="2366040" cy="1188467"/>
      </dsp:txXfrm>
    </dsp:sp>
    <dsp:sp modelId="{F033A4CB-E38B-443D-A160-0C45C9A2168A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160BD-DD57-4FD8-9E2A-26B4A3F6C3C7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FAEB6-7D98-4702-BB98-01197125517A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Worked as Blockchain Research Scientist at Axoni, a Series B startup in NYC.</a:t>
          </a:r>
        </a:p>
      </dsp:txBody>
      <dsp:txXfrm>
        <a:off x="1372680" y="2973514"/>
        <a:ext cx="5424994" cy="1188467"/>
      </dsp:txXfrm>
    </dsp:sp>
    <dsp:sp modelId="{4AD36654-DCE0-4FA0-AA8F-FBB7C366CB24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04314-CEEE-45FC-9596-14E9A386F645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A9F8A-0E9E-4B11-9198-E11A8B5300AB}">
      <dsp:nvSpPr>
        <dsp:cNvPr id="0" name=""/>
        <dsp:cNvSpPr/>
      </dsp:nvSpPr>
      <dsp:spPr>
        <a:xfrm>
          <a:off x="1372680" y="4459099"/>
          <a:ext cx="3058953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Research areas :</a:t>
          </a:r>
        </a:p>
      </dsp:txBody>
      <dsp:txXfrm>
        <a:off x="1372680" y="4459099"/>
        <a:ext cx="3058953" cy="1188467"/>
      </dsp:txXfrm>
    </dsp:sp>
    <dsp:sp modelId="{BBBBE417-63E8-4456-86E3-DC15E57E5A2D}">
      <dsp:nvSpPr>
        <dsp:cNvPr id="0" name=""/>
        <dsp:cNvSpPr/>
      </dsp:nvSpPr>
      <dsp:spPr>
        <a:xfrm>
          <a:off x="4431634" y="4459099"/>
          <a:ext cx="2366040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Blockchain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Network analysis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learning</a:t>
          </a:r>
        </a:p>
      </dsp:txBody>
      <dsp:txXfrm>
        <a:off x="4431634" y="4459099"/>
        <a:ext cx="2366040" cy="11884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9CF2D-0556-4DC1-BD99-CC90C4C15A46}">
      <dsp:nvSpPr>
        <dsp:cNvPr id="0" name=""/>
        <dsp:cNvSpPr/>
      </dsp:nvSpPr>
      <dsp:spPr>
        <a:xfrm>
          <a:off x="0" y="3048802"/>
          <a:ext cx="6910387" cy="20003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Unique challenges for </a:t>
          </a:r>
          <a:r>
            <a:rPr lang="en-US" sz="2500" kern="1200" dirty="0">
              <a:latin typeface="Calibri Light" panose="020F0302020204030204"/>
            </a:rPr>
            <a:t>digital YapStone</a:t>
          </a:r>
          <a:endParaRPr lang="en-US" sz="2500" kern="1200" dirty="0"/>
        </a:p>
      </dsp:txBody>
      <dsp:txXfrm>
        <a:off x="0" y="3048802"/>
        <a:ext cx="6910387" cy="1080186"/>
      </dsp:txXfrm>
    </dsp:sp>
    <dsp:sp modelId="{524C193F-7019-4671-AFB5-BFDDA80AAC41}">
      <dsp:nvSpPr>
        <dsp:cNvPr id="0" name=""/>
        <dsp:cNvSpPr/>
      </dsp:nvSpPr>
      <dsp:spPr>
        <a:xfrm>
          <a:off x="843" y="4088981"/>
          <a:ext cx="1381739" cy="9201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to reach population level consensus ?</a:t>
          </a:r>
        </a:p>
      </dsp:txBody>
      <dsp:txXfrm>
        <a:off x="843" y="4088981"/>
        <a:ext cx="1381739" cy="920158"/>
      </dsp:txXfrm>
    </dsp:sp>
    <dsp:sp modelId="{0DCBD306-49C1-4AFA-A1D7-9BF385B94968}">
      <dsp:nvSpPr>
        <dsp:cNvPr id="0" name=""/>
        <dsp:cNvSpPr/>
      </dsp:nvSpPr>
      <dsp:spPr>
        <a:xfrm>
          <a:off x="1382583" y="4088981"/>
          <a:ext cx="1381739" cy="9201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Cannot identify </a:t>
          </a:r>
          <a:r>
            <a:rPr lang="en-US" sz="1500" kern="1200" dirty="0">
              <a:latin typeface="Calibri Light" panose="020F0302020204030204"/>
            </a:rPr>
            <a:t>participants</a:t>
          </a:r>
        </a:p>
      </dsp:txBody>
      <dsp:txXfrm>
        <a:off x="1382583" y="4088981"/>
        <a:ext cx="1381739" cy="920158"/>
      </dsp:txXfrm>
    </dsp:sp>
    <dsp:sp modelId="{B23CAF3D-EF06-45CE-B341-5AC899C9FB1E}">
      <dsp:nvSpPr>
        <dsp:cNvPr id="0" name=""/>
        <dsp:cNvSpPr/>
      </dsp:nvSpPr>
      <dsp:spPr>
        <a:xfrm>
          <a:off x="2764323" y="4088981"/>
          <a:ext cx="1381739" cy="9201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Censorship</a:t>
          </a:r>
          <a:r>
            <a:rPr lang="en-US" sz="1500" kern="1200" dirty="0"/>
            <a:t> issues</a:t>
          </a:r>
        </a:p>
      </dsp:txBody>
      <dsp:txXfrm>
        <a:off x="2764323" y="4088981"/>
        <a:ext cx="1381739" cy="920158"/>
      </dsp:txXfrm>
    </dsp:sp>
    <dsp:sp modelId="{E769ADC2-59AA-41E4-B281-A317189FE982}">
      <dsp:nvSpPr>
        <dsp:cNvPr id="0" name=""/>
        <dsp:cNvSpPr/>
      </dsp:nvSpPr>
      <dsp:spPr>
        <a:xfrm>
          <a:off x="4146063" y="4088981"/>
          <a:ext cx="1381739" cy="9201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of supply</a:t>
          </a:r>
        </a:p>
      </dsp:txBody>
      <dsp:txXfrm>
        <a:off x="4146063" y="4088981"/>
        <a:ext cx="1381739" cy="920158"/>
      </dsp:txXfrm>
    </dsp:sp>
    <dsp:sp modelId="{07A584B5-F588-4B0D-8C2F-774D2EDB0242}">
      <dsp:nvSpPr>
        <dsp:cNvPr id="0" name=""/>
        <dsp:cNvSpPr/>
      </dsp:nvSpPr>
      <dsp:spPr>
        <a:xfrm>
          <a:off x="5527803" y="4088981"/>
          <a:ext cx="1381739" cy="920158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Double spend</a:t>
          </a:r>
        </a:p>
      </dsp:txBody>
      <dsp:txXfrm>
        <a:off x="5527803" y="4088981"/>
        <a:ext cx="1381739" cy="920158"/>
      </dsp:txXfrm>
    </dsp:sp>
    <dsp:sp modelId="{E77DCBA5-7BAD-436F-A163-044D03E3C684}">
      <dsp:nvSpPr>
        <dsp:cNvPr id="0" name=""/>
        <dsp:cNvSpPr/>
      </dsp:nvSpPr>
      <dsp:spPr>
        <a:xfrm rot="10800000">
          <a:off x="0" y="2277"/>
          <a:ext cx="6910387" cy="307652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Bitcoin replicates </a:t>
          </a:r>
          <a:r>
            <a:rPr lang="en-US" sz="2500" kern="1200" dirty="0">
              <a:latin typeface="Calibri Light" panose="020F0302020204030204"/>
            </a:rPr>
            <a:t>YapStone like</a:t>
          </a:r>
          <a:r>
            <a:rPr lang="en-US" sz="2500" kern="1200" dirty="0"/>
            <a:t> economy at larger scale</a:t>
          </a:r>
        </a:p>
      </dsp:txBody>
      <dsp:txXfrm rot="-10800000">
        <a:off x="0" y="2277"/>
        <a:ext cx="6910387" cy="1079862"/>
      </dsp:txXfrm>
    </dsp:sp>
    <dsp:sp modelId="{3B971D99-D672-4E43-BCE2-06C720083836}">
      <dsp:nvSpPr>
        <dsp:cNvPr id="0" name=""/>
        <dsp:cNvSpPr/>
      </dsp:nvSpPr>
      <dsp:spPr>
        <a:xfrm>
          <a:off x="0" y="1082139"/>
          <a:ext cx="6910387" cy="919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Stone exchange works at small scale and where reputation is at stake for misbehavior</a:t>
          </a:r>
        </a:p>
      </dsp:txBody>
      <dsp:txXfrm>
        <a:off x="0" y="1082139"/>
        <a:ext cx="6910387" cy="919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History of money</a:t>
          </a:r>
        </a:p>
      </dsp:txBody>
      <dsp:txXfrm>
        <a:off x="285097" y="2346338"/>
        <a:ext cx="2832300" cy="720000"/>
      </dsp:txXfrm>
    </dsp:sp>
    <dsp:sp modelId="{F4BC4BC1-CBEB-401F-9BCD-A6DE37470FC6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8362-B36D-467A-B819-2DC9B589E2C4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Cash</a:t>
          </a:r>
          <a:endParaRPr lang="en-US" sz="2300" kern="1200" dirty="0"/>
        </a:p>
      </dsp:txBody>
      <dsp:txXfrm>
        <a:off x="3613050" y="2346338"/>
        <a:ext cx="2832300" cy="720000"/>
      </dsp:txXfrm>
    </dsp:sp>
    <dsp:sp modelId="{D9951D3E-65AF-4838-8FDE-CAD698AFE881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D7358-6097-477E-9F49-D28DA2862B60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Cryptographic primitives</a:t>
          </a:r>
          <a:endParaRPr lang="en-US" sz="2300" kern="1200" dirty="0"/>
        </a:p>
      </dsp:txBody>
      <dsp:txXfrm>
        <a:off x="6941002" y="2346338"/>
        <a:ext cx="283230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938775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372805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History of money</a:t>
          </a:r>
        </a:p>
      </dsp:txBody>
      <dsp:txXfrm>
        <a:off x="372805" y="2141412"/>
        <a:ext cx="2058075" cy="720000"/>
      </dsp:txXfrm>
    </dsp:sp>
    <dsp:sp modelId="{F4BC4BC1-CBEB-401F-9BCD-A6DE37470FC6}">
      <dsp:nvSpPr>
        <dsp:cNvPr id="0" name=""/>
        <dsp:cNvSpPr/>
      </dsp:nvSpPr>
      <dsp:spPr>
        <a:xfrm>
          <a:off x="3357014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8362-B36D-467A-B819-2DC9B589E2C4}">
      <dsp:nvSpPr>
        <dsp:cNvPr id="0" name=""/>
        <dsp:cNvSpPr/>
      </dsp:nvSpPr>
      <dsp:spPr>
        <a:xfrm>
          <a:off x="2791043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Cash</a:t>
          </a:r>
          <a:endParaRPr lang="en-US" sz="2300" kern="1200" dirty="0"/>
        </a:p>
      </dsp:txBody>
      <dsp:txXfrm>
        <a:off x="2791043" y="2141412"/>
        <a:ext cx="2058075" cy="720000"/>
      </dsp:txXfrm>
    </dsp:sp>
    <dsp:sp modelId="{D9951D3E-65AF-4838-8FDE-CAD698AFE881}">
      <dsp:nvSpPr>
        <dsp:cNvPr id="0" name=""/>
        <dsp:cNvSpPr/>
      </dsp:nvSpPr>
      <dsp:spPr>
        <a:xfrm>
          <a:off x="5775252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D7358-6097-477E-9F49-D28DA2862B60}">
      <dsp:nvSpPr>
        <dsp:cNvPr id="0" name=""/>
        <dsp:cNvSpPr/>
      </dsp:nvSpPr>
      <dsp:spPr>
        <a:xfrm>
          <a:off x="5209281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Cryptographic primitives</a:t>
          </a:r>
          <a:endParaRPr lang="en-US" sz="2300" kern="1200" dirty="0"/>
        </a:p>
      </dsp:txBody>
      <dsp:txXfrm>
        <a:off x="5209281" y="2141412"/>
        <a:ext cx="2058075" cy="720000"/>
      </dsp:txXfrm>
    </dsp:sp>
    <dsp:sp modelId="{3F32275E-6EC0-4A91-9FE9-29021087987A}">
      <dsp:nvSpPr>
        <dsp:cNvPr id="0" name=""/>
        <dsp:cNvSpPr/>
      </dsp:nvSpPr>
      <dsp:spPr>
        <a:xfrm>
          <a:off x="8193490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67BC5-5610-4375-9AF3-55659EF7F9CC}">
      <dsp:nvSpPr>
        <dsp:cNvPr id="0" name=""/>
        <dsp:cNvSpPr/>
      </dsp:nvSpPr>
      <dsp:spPr>
        <a:xfrm>
          <a:off x="7627519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Bitcoin</a:t>
          </a:r>
        </a:p>
      </dsp:txBody>
      <dsp:txXfrm>
        <a:off x="7627519" y="2141412"/>
        <a:ext cx="2058075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AF79F-7057-45C2-85F5-3E42FC2656A4}">
      <dsp:nvSpPr>
        <dsp:cNvPr id="0" name=""/>
        <dsp:cNvSpPr/>
      </dsp:nvSpPr>
      <dsp:spPr>
        <a:xfrm>
          <a:off x="872" y="971766"/>
          <a:ext cx="782578" cy="7825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68C27-55F6-498A-BE9B-291D0FA099FC}">
      <dsp:nvSpPr>
        <dsp:cNvPr id="0" name=""/>
        <dsp:cNvSpPr/>
      </dsp:nvSpPr>
      <dsp:spPr>
        <a:xfrm>
          <a:off x="872" y="1832683"/>
          <a:ext cx="2235937" cy="78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u="none" strike="noStrike" kern="1200" cap="none" baseline="0" noProof="0" dirty="0">
              <a:latin typeface="Calibri Light"/>
              <a:cs typeface="Calibri Light"/>
            </a:rPr>
            <a:t>Transactions gossiped by Bitcoin nodes</a:t>
          </a:r>
        </a:p>
      </dsp:txBody>
      <dsp:txXfrm>
        <a:off x="872" y="1832683"/>
        <a:ext cx="2235937" cy="784106"/>
      </dsp:txXfrm>
    </dsp:sp>
    <dsp:sp modelId="{DDF812B2-896F-4870-8F5E-B19F63678339}">
      <dsp:nvSpPr>
        <dsp:cNvPr id="0" name=""/>
        <dsp:cNvSpPr/>
      </dsp:nvSpPr>
      <dsp:spPr>
        <a:xfrm>
          <a:off x="872" y="2653226"/>
          <a:ext cx="2235937" cy="140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5AC3D-14AF-4422-BE36-332D8CA6C32A}">
      <dsp:nvSpPr>
        <dsp:cNvPr id="0" name=""/>
        <dsp:cNvSpPr/>
      </dsp:nvSpPr>
      <dsp:spPr>
        <a:xfrm>
          <a:off x="2628098" y="869072"/>
          <a:ext cx="782578" cy="7825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8830E-749A-4C12-8F00-DB5D280B4F1F}">
      <dsp:nvSpPr>
        <dsp:cNvPr id="0" name=""/>
        <dsp:cNvSpPr/>
      </dsp:nvSpPr>
      <dsp:spPr>
        <a:xfrm>
          <a:off x="2628098" y="1738820"/>
          <a:ext cx="2235937" cy="78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Transaction can be duplicated without the risk of modification</a:t>
          </a:r>
        </a:p>
      </dsp:txBody>
      <dsp:txXfrm>
        <a:off x="2628098" y="1738820"/>
        <a:ext cx="2235937" cy="784106"/>
      </dsp:txXfrm>
    </dsp:sp>
    <dsp:sp modelId="{D122F54F-3180-4E08-BB63-9BF048126B08}">
      <dsp:nvSpPr>
        <dsp:cNvPr id="0" name=""/>
        <dsp:cNvSpPr/>
      </dsp:nvSpPr>
      <dsp:spPr>
        <a:xfrm>
          <a:off x="2628098" y="2563471"/>
          <a:ext cx="2235937" cy="33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Signature invalid if any part of the transaction is modified</a:t>
          </a:r>
        </a:p>
      </dsp:txBody>
      <dsp:txXfrm>
        <a:off x="2628098" y="2563471"/>
        <a:ext cx="2235937" cy="332811"/>
      </dsp:txXfrm>
    </dsp:sp>
    <dsp:sp modelId="{B8B5746A-8FD9-4E5B-AFD4-70DEFD80C57C}">
      <dsp:nvSpPr>
        <dsp:cNvPr id="0" name=""/>
        <dsp:cNvSpPr/>
      </dsp:nvSpPr>
      <dsp:spPr>
        <a:xfrm>
          <a:off x="5255325" y="869072"/>
          <a:ext cx="782578" cy="7825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617B4-2604-4248-A2C4-227C5EA8CC6E}">
      <dsp:nvSpPr>
        <dsp:cNvPr id="0" name=""/>
        <dsp:cNvSpPr/>
      </dsp:nvSpPr>
      <dsp:spPr>
        <a:xfrm>
          <a:off x="5255325" y="1738820"/>
          <a:ext cx="2235937" cy="78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Avoid censorship by sending transaction to nodes distributed throughout the world via internet</a:t>
          </a:r>
        </a:p>
      </dsp:txBody>
      <dsp:txXfrm>
        <a:off x="5255325" y="1738820"/>
        <a:ext cx="2235937" cy="784106"/>
      </dsp:txXfrm>
    </dsp:sp>
    <dsp:sp modelId="{92C47F93-51B1-4596-A38D-BFFCE2F91476}">
      <dsp:nvSpPr>
        <dsp:cNvPr id="0" name=""/>
        <dsp:cNvSpPr/>
      </dsp:nvSpPr>
      <dsp:spPr>
        <a:xfrm>
          <a:off x="5255325" y="2563471"/>
          <a:ext cx="2235937" cy="33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7A7CE-E5B3-46E0-9938-3A5DD01BCB85}">
      <dsp:nvSpPr>
        <dsp:cNvPr id="0" name=""/>
        <dsp:cNvSpPr/>
      </dsp:nvSpPr>
      <dsp:spPr>
        <a:xfrm>
          <a:off x="7882552" y="869072"/>
          <a:ext cx="782578" cy="7825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8DBF1-A0F4-4816-8371-ABB53FE8425E}">
      <dsp:nvSpPr>
        <dsp:cNvPr id="0" name=""/>
        <dsp:cNvSpPr/>
      </dsp:nvSpPr>
      <dsp:spPr>
        <a:xfrm>
          <a:off x="7882552" y="1738820"/>
          <a:ext cx="2235937" cy="784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Satellites to avoid dependence on internet</a:t>
          </a:r>
        </a:p>
      </dsp:txBody>
      <dsp:txXfrm>
        <a:off x="7882552" y="1738820"/>
        <a:ext cx="2235937" cy="784106"/>
      </dsp:txXfrm>
    </dsp:sp>
    <dsp:sp modelId="{7D314E6C-6DBE-4A0D-B8A9-AC2575C33913}">
      <dsp:nvSpPr>
        <dsp:cNvPr id="0" name=""/>
        <dsp:cNvSpPr/>
      </dsp:nvSpPr>
      <dsp:spPr>
        <a:xfrm>
          <a:off x="7882552" y="2563471"/>
          <a:ext cx="2235937" cy="332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41C22-CA28-458A-A609-0BCDA7F72181}">
      <dsp:nvSpPr>
        <dsp:cNvPr id="0" name=""/>
        <dsp:cNvSpPr/>
      </dsp:nvSpPr>
      <dsp:spPr>
        <a:xfrm>
          <a:off x="774" y="760110"/>
          <a:ext cx="396457" cy="396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BEAA5-F922-4E93-9AE8-87A450DE603F}">
      <dsp:nvSpPr>
        <dsp:cNvPr id="0" name=""/>
        <dsp:cNvSpPr/>
      </dsp:nvSpPr>
      <dsp:spPr>
        <a:xfrm>
          <a:off x="774" y="1249016"/>
          <a:ext cx="1132734" cy="110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Colored coins are bitcoins annotated with a special meaning</a:t>
          </a:r>
        </a:p>
      </dsp:txBody>
      <dsp:txXfrm>
        <a:off x="774" y="1249016"/>
        <a:ext cx="1132734" cy="1104416"/>
      </dsp:txXfrm>
    </dsp:sp>
    <dsp:sp modelId="{C039DF28-0F1B-4308-9F0F-19DBD627EC9A}">
      <dsp:nvSpPr>
        <dsp:cNvPr id="0" name=""/>
        <dsp:cNvSpPr/>
      </dsp:nvSpPr>
      <dsp:spPr>
        <a:xfrm>
          <a:off x="774" y="2396431"/>
          <a:ext cx="1132734" cy="51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Linking physical assets like tickets, airline miles etc.</a:t>
          </a:r>
        </a:p>
      </dsp:txBody>
      <dsp:txXfrm>
        <a:off x="774" y="2396431"/>
        <a:ext cx="1132734" cy="513638"/>
      </dsp:txXfrm>
    </dsp:sp>
    <dsp:sp modelId="{056FB947-8EFC-455F-96F4-CAE14F7329EE}">
      <dsp:nvSpPr>
        <dsp:cNvPr id="0" name=""/>
        <dsp:cNvSpPr/>
      </dsp:nvSpPr>
      <dsp:spPr>
        <a:xfrm>
          <a:off x="1331737" y="760110"/>
          <a:ext cx="396457" cy="396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3DCDD-4FCD-486B-9D75-AB772B285BA9}">
      <dsp:nvSpPr>
        <dsp:cNvPr id="0" name=""/>
        <dsp:cNvSpPr/>
      </dsp:nvSpPr>
      <dsp:spPr>
        <a:xfrm>
          <a:off x="1331737" y="1249016"/>
          <a:ext cx="1132734" cy="110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Bitcoin infrastructure to easily transfer, trace etc.</a:t>
          </a:r>
        </a:p>
      </dsp:txBody>
      <dsp:txXfrm>
        <a:off x="1331737" y="1249016"/>
        <a:ext cx="1132734" cy="1104416"/>
      </dsp:txXfrm>
    </dsp:sp>
    <dsp:sp modelId="{A420309F-D2A7-486B-BF44-01121C2A0989}">
      <dsp:nvSpPr>
        <dsp:cNvPr id="0" name=""/>
        <dsp:cNvSpPr/>
      </dsp:nvSpPr>
      <dsp:spPr>
        <a:xfrm>
          <a:off x="1331737" y="2396431"/>
          <a:ext cx="1132734" cy="51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DDB84-1571-4740-ABB7-CDA349B8B68A}">
      <dsp:nvSpPr>
        <dsp:cNvPr id="0" name=""/>
        <dsp:cNvSpPr/>
      </dsp:nvSpPr>
      <dsp:spPr>
        <a:xfrm>
          <a:off x="2662700" y="760110"/>
          <a:ext cx="396457" cy="396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841B2-739E-4E82-9D3C-1D6122CE2667}">
      <dsp:nvSpPr>
        <dsp:cNvPr id="0" name=""/>
        <dsp:cNvSpPr/>
      </dsp:nvSpPr>
      <dsp:spPr>
        <a:xfrm>
          <a:off x="2662700" y="1249016"/>
          <a:ext cx="1132734" cy="110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Colored bitcoins can hold more value</a:t>
          </a:r>
        </a:p>
      </dsp:txBody>
      <dsp:txXfrm>
        <a:off x="2662700" y="1249016"/>
        <a:ext cx="1132734" cy="1104416"/>
      </dsp:txXfrm>
    </dsp:sp>
    <dsp:sp modelId="{1077C85B-322A-4A1D-A509-7B804B379E6A}">
      <dsp:nvSpPr>
        <dsp:cNvPr id="0" name=""/>
        <dsp:cNvSpPr/>
      </dsp:nvSpPr>
      <dsp:spPr>
        <a:xfrm>
          <a:off x="2662700" y="2396431"/>
          <a:ext cx="1132734" cy="51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EC5FC-72D8-4A28-B918-0B28203E7946}">
      <dsp:nvSpPr>
        <dsp:cNvPr id="0" name=""/>
        <dsp:cNvSpPr/>
      </dsp:nvSpPr>
      <dsp:spPr>
        <a:xfrm>
          <a:off x="3993663" y="760110"/>
          <a:ext cx="396457" cy="396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14EDE-9FC8-4C30-B735-BF11E6F26C3A}">
      <dsp:nvSpPr>
        <dsp:cNvPr id="0" name=""/>
        <dsp:cNvSpPr/>
      </dsp:nvSpPr>
      <dsp:spPr>
        <a:xfrm>
          <a:off x="3993663" y="1249016"/>
          <a:ext cx="1132734" cy="110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Issuer risk</a:t>
          </a:r>
        </a:p>
      </dsp:txBody>
      <dsp:txXfrm>
        <a:off x="3993663" y="1249016"/>
        <a:ext cx="1132734" cy="1104416"/>
      </dsp:txXfrm>
    </dsp:sp>
    <dsp:sp modelId="{014EA832-2EC9-400D-B8AB-927C7833BC9A}">
      <dsp:nvSpPr>
        <dsp:cNvPr id="0" name=""/>
        <dsp:cNvSpPr/>
      </dsp:nvSpPr>
      <dsp:spPr>
        <a:xfrm>
          <a:off x="3993663" y="2396431"/>
          <a:ext cx="1132734" cy="513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Colored coins have value only if the issuer accepts them</a:t>
          </a:r>
        </a:p>
      </dsp:txBody>
      <dsp:txXfrm>
        <a:off x="3993663" y="2396431"/>
        <a:ext cx="1132734" cy="5136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History of money</a:t>
          </a:r>
        </a:p>
      </dsp:txBody>
      <dsp:txXfrm>
        <a:off x="4405" y="2069445"/>
        <a:ext cx="1763085" cy="705234"/>
      </dsp:txXfrm>
    </dsp:sp>
    <dsp:sp modelId="{F4BC4BC1-CBEB-401F-9BCD-A6DE37470FC6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8362-B36D-467A-B819-2DC9B589E2C4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Cash</a:t>
          </a:r>
          <a:endParaRPr lang="en-US" sz="2400" kern="1200" dirty="0"/>
        </a:p>
      </dsp:txBody>
      <dsp:txXfrm>
        <a:off x="2076031" y="2069445"/>
        <a:ext cx="1763085" cy="705234"/>
      </dsp:txXfrm>
    </dsp:sp>
    <dsp:sp modelId="{D9951D3E-65AF-4838-8FDE-CAD698AFE881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D7358-6097-477E-9F49-D28DA2862B60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Cryptographic primitives</a:t>
          </a:r>
          <a:endParaRPr lang="en-US" sz="2400" kern="1200" dirty="0"/>
        </a:p>
      </dsp:txBody>
      <dsp:txXfrm>
        <a:off x="4147657" y="2069445"/>
        <a:ext cx="1763085" cy="705234"/>
      </dsp:txXfrm>
    </dsp:sp>
    <dsp:sp modelId="{3F32275E-6EC0-4A91-9FE9-29021087987A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67BC5-5610-4375-9AF3-55659EF7F9CC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Bitcoin</a:t>
          </a:r>
        </a:p>
      </dsp:txBody>
      <dsp:txXfrm>
        <a:off x="6219283" y="2069445"/>
        <a:ext cx="1763085" cy="705234"/>
      </dsp:txXfrm>
    </dsp:sp>
    <dsp:sp modelId="{8E714E7F-086E-400C-8DF2-E8C442C1688E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55995-CC94-4CCF-ACA1-518CF6A7082B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Demo</a:t>
          </a:r>
          <a:endParaRPr lang="en-US" sz="2400" kern="1200" dirty="0"/>
        </a:p>
      </dsp:txBody>
      <dsp:txXfrm>
        <a:off x="8290908" y="2069445"/>
        <a:ext cx="1763085" cy="7052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71480-F6F4-4932-A534-3555CCC6E795}">
      <dsp:nvSpPr>
        <dsp:cNvPr id="0" name=""/>
        <dsp:cNvSpPr/>
      </dsp:nvSpPr>
      <dsp:spPr>
        <a:xfrm>
          <a:off x="287043" y="558508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DA4EC-2445-49A7-8AB1-FBA99DB3BE5E}">
      <dsp:nvSpPr>
        <dsp:cNvPr id="0" name=""/>
        <dsp:cNvSpPr/>
      </dsp:nvSpPr>
      <dsp:spPr>
        <a:xfrm>
          <a:off x="477168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0285-E934-462D-B8EC-1A9BAA4B4817}">
      <dsp:nvSpPr>
        <dsp:cNvPr id="0" name=""/>
        <dsp:cNvSpPr/>
      </dsp:nvSpPr>
      <dsp:spPr>
        <a:xfrm>
          <a:off x="1856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You want an OP_RETURN transaction. Easiest way I know of to generate one is to go to </a:t>
          </a:r>
          <a:r>
            <a:rPr lang="en-US" sz="1100" kern="1200" dirty="0">
              <a:hlinkClick xmlns:r="http://schemas.openxmlformats.org/officeDocument/2006/relationships" r:id="rId3"/>
            </a:rPr>
            <a:t>https://coinb.in/#newTransaction</a:t>
          </a:r>
          <a:r>
            <a:rPr lang="en-US" sz="1100" kern="1200" dirty="0"/>
            <a:t> and click the advanced options button, then check "Allow data to be sent within the transaction and stored in the blockchain by using OP_RETURN."</a:t>
          </a:r>
        </a:p>
      </dsp:txBody>
      <dsp:txXfrm>
        <a:off x="1856" y="1728508"/>
        <a:ext cx="1462500" cy="1499062"/>
      </dsp:txXfrm>
    </dsp:sp>
    <dsp:sp modelId="{8D2F209F-11EC-4A2E-94DF-0A1CFFBD418A}">
      <dsp:nvSpPr>
        <dsp:cNvPr id="0" name=""/>
        <dsp:cNvSpPr/>
      </dsp:nvSpPr>
      <dsp:spPr>
        <a:xfrm>
          <a:off x="2005481" y="558508"/>
          <a:ext cx="892125" cy="892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FB8D8-70F9-48C1-97A0-52344B10E34D}">
      <dsp:nvSpPr>
        <dsp:cNvPr id="0" name=""/>
        <dsp:cNvSpPr/>
      </dsp:nvSpPr>
      <dsp:spPr>
        <a:xfrm>
          <a:off x="2195606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B4712-17BC-4DAF-874F-B160B988AC60}">
      <dsp:nvSpPr>
        <dsp:cNvPr id="0" name=""/>
        <dsp:cNvSpPr/>
      </dsp:nvSpPr>
      <dsp:spPr>
        <a:xfrm>
          <a:off x="1720293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Then use some text to hex data converter (google it) to type in your text and get it translated into hex.</a:t>
          </a:r>
        </a:p>
      </dsp:txBody>
      <dsp:txXfrm>
        <a:off x="1720293" y="1728508"/>
        <a:ext cx="1462500" cy="1499062"/>
      </dsp:txXfrm>
    </dsp:sp>
    <dsp:sp modelId="{49FB0C8A-F7FC-4901-9E8F-3C8AD4B20792}">
      <dsp:nvSpPr>
        <dsp:cNvPr id="0" name=""/>
        <dsp:cNvSpPr/>
      </dsp:nvSpPr>
      <dsp:spPr>
        <a:xfrm>
          <a:off x="3723918" y="558508"/>
          <a:ext cx="892125" cy="892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60883-F132-4835-9AC6-8ABCCE30FCE2}">
      <dsp:nvSpPr>
        <dsp:cNvPr id="0" name=""/>
        <dsp:cNvSpPr/>
      </dsp:nvSpPr>
      <dsp:spPr>
        <a:xfrm>
          <a:off x="3914043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7B1C-0A75-4326-BF4A-81E019AF1119}">
      <dsp:nvSpPr>
        <dsp:cNvPr id="0" name=""/>
        <dsp:cNvSpPr/>
      </dsp:nvSpPr>
      <dsp:spPr>
        <a:xfrm>
          <a:off x="3438731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When you go to enter your outputs, make 3 of them, make one be the receiving address, one be the change address, and one be the hex data of your text (up to 80 bytes I believe).</a:t>
          </a:r>
        </a:p>
      </dsp:txBody>
      <dsp:txXfrm>
        <a:off x="3438731" y="1728508"/>
        <a:ext cx="1462500" cy="1499062"/>
      </dsp:txXfrm>
    </dsp:sp>
    <dsp:sp modelId="{171AB263-2425-4DAD-B0D9-B6DBC668630F}">
      <dsp:nvSpPr>
        <dsp:cNvPr id="0" name=""/>
        <dsp:cNvSpPr/>
      </dsp:nvSpPr>
      <dsp:spPr>
        <a:xfrm>
          <a:off x="5442356" y="558508"/>
          <a:ext cx="892125" cy="8921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27308-D3DF-4B4A-B832-6D9D4EEA7338}">
      <dsp:nvSpPr>
        <dsp:cNvPr id="0" name=""/>
        <dsp:cNvSpPr/>
      </dsp:nvSpPr>
      <dsp:spPr>
        <a:xfrm>
          <a:off x="5632481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4FCD6-F73C-40A7-8C79-B1D82DD25063}">
      <dsp:nvSpPr>
        <dsp:cNvPr id="0" name=""/>
        <dsp:cNvSpPr/>
      </dsp:nvSpPr>
      <dsp:spPr>
        <a:xfrm>
          <a:off x="5157168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That's if you want to send a transaction to someone that has a message in it.</a:t>
          </a:r>
        </a:p>
      </dsp:txBody>
      <dsp:txXfrm>
        <a:off x="5157168" y="1728508"/>
        <a:ext cx="1462500" cy="1499062"/>
      </dsp:txXfrm>
    </dsp:sp>
    <dsp:sp modelId="{8FCEBDE6-58F1-4046-8F98-75F8589CDBCB}">
      <dsp:nvSpPr>
        <dsp:cNvPr id="0" name=""/>
        <dsp:cNvSpPr/>
      </dsp:nvSpPr>
      <dsp:spPr>
        <a:xfrm>
          <a:off x="7160793" y="558508"/>
          <a:ext cx="892125" cy="8921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43A96-35DE-4C31-9A3B-602F04BCC6FC}">
      <dsp:nvSpPr>
        <dsp:cNvPr id="0" name=""/>
        <dsp:cNvSpPr/>
      </dsp:nvSpPr>
      <dsp:spPr>
        <a:xfrm>
          <a:off x="7350918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962B4-CA18-4844-B086-E3EDDF96A628}">
      <dsp:nvSpPr>
        <dsp:cNvPr id="0" name=""/>
        <dsp:cNvSpPr/>
      </dsp:nvSpPr>
      <dsp:spPr>
        <a:xfrm>
          <a:off x="6875606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If you just want to send a message to be preserved in the blockchain, you can use something like </a:t>
          </a:r>
          <a:r>
            <a:rPr lang="en-US" sz="1100" kern="1200" dirty="0">
              <a:hlinkClick xmlns:r="http://schemas.openxmlformats.org/officeDocument/2006/relationships" r:id="rId12"/>
            </a:rPr>
            <a:t>http://eternitywall.it/</a:t>
          </a:r>
          <a:endParaRPr lang="en-US" sz="1100" kern="1200" dirty="0"/>
        </a:p>
      </dsp:txBody>
      <dsp:txXfrm>
        <a:off x="6875606" y="1728508"/>
        <a:ext cx="1462500" cy="1499062"/>
      </dsp:txXfrm>
    </dsp:sp>
    <dsp:sp modelId="{57B0D9C2-FB39-4D35-A5B9-7F704A3F8E7D}">
      <dsp:nvSpPr>
        <dsp:cNvPr id="0" name=""/>
        <dsp:cNvSpPr/>
      </dsp:nvSpPr>
      <dsp:spPr>
        <a:xfrm>
          <a:off x="8879231" y="558508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A0476-FAD8-4D05-93F9-A74288490E39}">
      <dsp:nvSpPr>
        <dsp:cNvPr id="0" name=""/>
        <dsp:cNvSpPr/>
      </dsp:nvSpPr>
      <dsp:spPr>
        <a:xfrm>
          <a:off x="9069356" y="748633"/>
          <a:ext cx="511875" cy="5118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97E6C-26DE-4C91-A54A-A865CA758FA5}">
      <dsp:nvSpPr>
        <dsp:cNvPr id="0" name=""/>
        <dsp:cNvSpPr/>
      </dsp:nvSpPr>
      <dsp:spPr>
        <a:xfrm>
          <a:off x="8594043" y="1728508"/>
          <a:ext cx="1462500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This is what one of thsoe looks like on the blockchain (note the "decoded" portion in the non standard output) </a:t>
          </a:r>
          <a:r>
            <a:rPr lang="en-US" sz="1100" kern="1200" dirty="0">
              <a:hlinkClick xmlns:r="http://schemas.openxmlformats.org/officeDocument/2006/relationships" r:id="rId15"/>
            </a:rPr>
            <a:t>https://chain.so/tx/BTC/27daac15b942454b32f913a41633151163d1921b0c7bf6ddbea6020462d805ee</a:t>
          </a:r>
          <a:endParaRPr lang="en-US" sz="1100" kern="1200" dirty="0"/>
        </a:p>
      </dsp:txBody>
      <dsp:txXfrm>
        <a:off x="8594043" y="1728508"/>
        <a:ext cx="1462500" cy="149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History of money</a:t>
          </a:r>
        </a:p>
      </dsp:txBody>
      <dsp:txXfrm>
        <a:off x="4405" y="2069445"/>
        <a:ext cx="1763085" cy="705234"/>
      </dsp:txXfrm>
    </dsp:sp>
    <dsp:sp modelId="{F4BC4BC1-CBEB-401F-9BCD-A6DE37470FC6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8362-B36D-467A-B819-2DC9B589E2C4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Cash</a:t>
          </a:r>
          <a:endParaRPr lang="en-US" sz="2400" kern="1200" dirty="0"/>
        </a:p>
      </dsp:txBody>
      <dsp:txXfrm>
        <a:off x="2076031" y="2069445"/>
        <a:ext cx="1763085" cy="705234"/>
      </dsp:txXfrm>
    </dsp:sp>
    <dsp:sp modelId="{D9951D3E-65AF-4838-8FDE-CAD698AFE881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D7358-6097-477E-9F49-D28DA2862B60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Cryptographic primitives</a:t>
          </a:r>
          <a:endParaRPr lang="en-US" sz="2400" kern="1200" dirty="0"/>
        </a:p>
      </dsp:txBody>
      <dsp:txXfrm>
        <a:off x="4147657" y="2069445"/>
        <a:ext cx="1763085" cy="705234"/>
      </dsp:txXfrm>
    </dsp:sp>
    <dsp:sp modelId="{3F32275E-6EC0-4A91-9FE9-29021087987A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67BC5-5610-4375-9AF3-55659EF7F9CC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Bitcoin</a:t>
          </a:r>
        </a:p>
      </dsp:txBody>
      <dsp:txXfrm>
        <a:off x="6219283" y="2069445"/>
        <a:ext cx="1763085" cy="705234"/>
      </dsp:txXfrm>
    </dsp:sp>
    <dsp:sp modelId="{8E714E7F-086E-400C-8DF2-E8C442C1688E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55995-CC94-4CCF-ACA1-518CF6A7082B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Demo</a:t>
          </a:r>
          <a:endParaRPr lang="en-US" sz="2400" kern="1200" dirty="0"/>
        </a:p>
      </dsp:txBody>
      <dsp:txXfrm>
        <a:off x="8290908" y="2069445"/>
        <a:ext cx="1763085" cy="705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4057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2869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History of money</a:t>
          </a:r>
        </a:p>
      </dsp:txBody>
      <dsp:txXfrm>
        <a:off x="2869199" y="2740191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0D206-0CCE-471E-BC39-ED6D88E254DE}">
      <dsp:nvSpPr>
        <dsp:cNvPr id="0" name=""/>
        <dsp:cNvSpPr/>
      </dsp:nvSpPr>
      <dsp:spPr>
        <a:xfrm>
          <a:off x="3143" y="65108"/>
          <a:ext cx="3064668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Monetary system</a:t>
          </a:r>
        </a:p>
      </dsp:txBody>
      <dsp:txXfrm>
        <a:off x="3143" y="65108"/>
        <a:ext cx="3064668" cy="720000"/>
      </dsp:txXfrm>
    </dsp:sp>
    <dsp:sp modelId="{F22FC0C9-F345-4BD1-90FE-8DF4974423D3}">
      <dsp:nvSpPr>
        <dsp:cNvPr id="0" name=""/>
        <dsp:cNvSpPr/>
      </dsp:nvSpPr>
      <dsp:spPr>
        <a:xfrm>
          <a:off x="3143" y="785108"/>
          <a:ext cx="3064668" cy="293586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Units of value and medium of exchanging value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Key elements in a functioning market economy</a:t>
          </a:r>
        </a:p>
      </dsp:txBody>
      <dsp:txXfrm>
        <a:off x="3143" y="785108"/>
        <a:ext cx="3064668" cy="2935863"/>
      </dsp:txXfrm>
    </dsp:sp>
    <dsp:sp modelId="{6A102CAA-A2FE-405E-9DA4-86004FFBC3BD}">
      <dsp:nvSpPr>
        <dsp:cNvPr id="0" name=""/>
        <dsp:cNvSpPr/>
      </dsp:nvSpPr>
      <dsp:spPr>
        <a:xfrm>
          <a:off x="3496865" y="65108"/>
          <a:ext cx="3064668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Unit</a:t>
          </a:r>
        </a:p>
      </dsp:txBody>
      <dsp:txXfrm>
        <a:off x="3496865" y="65108"/>
        <a:ext cx="3064668" cy="720000"/>
      </dsp:txXfrm>
    </dsp:sp>
    <dsp:sp modelId="{04283A81-5FAC-46C9-9812-47285D9795B4}">
      <dsp:nvSpPr>
        <dsp:cNvPr id="0" name=""/>
        <dsp:cNvSpPr/>
      </dsp:nvSpPr>
      <dsp:spPr>
        <a:xfrm>
          <a:off x="3496865" y="785108"/>
          <a:ext cx="3064668" cy="293586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Quantity of economic value 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All items in the economy can be priced as multiples of unit</a:t>
          </a:r>
        </a:p>
      </dsp:txBody>
      <dsp:txXfrm>
        <a:off x="3496865" y="785108"/>
        <a:ext cx="3064668" cy="2935863"/>
      </dsp:txXfrm>
    </dsp:sp>
    <dsp:sp modelId="{DEEF5BAE-6165-4267-809F-47BC77479BA1}">
      <dsp:nvSpPr>
        <dsp:cNvPr id="0" name=""/>
        <dsp:cNvSpPr/>
      </dsp:nvSpPr>
      <dsp:spPr>
        <a:xfrm>
          <a:off x="6990588" y="65108"/>
          <a:ext cx="3064668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Medium of exchange</a:t>
          </a:r>
        </a:p>
      </dsp:txBody>
      <dsp:txXfrm>
        <a:off x="6990588" y="65108"/>
        <a:ext cx="3064668" cy="720000"/>
      </dsp:txXfrm>
    </dsp:sp>
    <dsp:sp modelId="{ED4BC327-6D01-462E-881F-D58AF3C276FD}">
      <dsp:nvSpPr>
        <dsp:cNvPr id="0" name=""/>
        <dsp:cNvSpPr/>
      </dsp:nvSpPr>
      <dsp:spPr>
        <a:xfrm>
          <a:off x="6990588" y="785108"/>
          <a:ext cx="3064668" cy="293586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Item whose value is proportional to the unit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Easy to store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Obtains value from its acceptance, purchase power</a:t>
          </a:r>
        </a:p>
      </dsp:txBody>
      <dsp:txXfrm>
        <a:off x="6990588" y="785108"/>
        <a:ext cx="3064668" cy="29358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395ED-839B-4F0F-B73B-BA2BCF9657C0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6DFC7-09BC-4677-8D10-30763963DB30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History of money</a:t>
          </a:r>
        </a:p>
      </dsp:txBody>
      <dsp:txXfrm>
        <a:off x="331199" y="2740191"/>
        <a:ext cx="4320000" cy="720000"/>
      </dsp:txXfrm>
    </dsp:sp>
    <dsp:sp modelId="{F4BC4BC1-CBEB-401F-9BCD-A6DE37470FC6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8362-B36D-467A-B819-2DC9B589E2C4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Calibri Light" panose="020F0302020204030204"/>
            </a:rPr>
            <a:t>Cash</a:t>
          </a:r>
          <a:endParaRPr lang="en-US" sz="4600" kern="1200" dirty="0"/>
        </a:p>
      </dsp:txBody>
      <dsp:txXfrm>
        <a:off x="5407199" y="2740191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149C7-27E4-4380-B359-F5CADD5A5758}">
      <dsp:nvSpPr>
        <dsp:cNvPr id="0" name=""/>
        <dsp:cNvSpPr/>
      </dsp:nvSpPr>
      <dsp:spPr>
        <a:xfrm>
          <a:off x="79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1314B-27D3-407E-9393-07314C687467}">
      <dsp:nvSpPr>
        <dsp:cNvPr id="0" name=""/>
        <dsp:cNvSpPr/>
      </dsp:nvSpPr>
      <dsp:spPr>
        <a:xfrm>
          <a:off x="102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0329-AA08-44CB-9CAA-0D32AA3CD81D}">
      <dsp:nvSpPr>
        <dsp:cNvPr id="0" name=""/>
        <dsp:cNvSpPr/>
      </dsp:nvSpPr>
      <dsp:spPr>
        <a:xfrm>
          <a:off x="44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Exchange</a:t>
          </a:r>
          <a:r>
            <a:rPr lang="en-US" sz="1500" kern="1200" dirty="0"/>
            <a:t> is true ownership transfer</a:t>
          </a:r>
        </a:p>
      </dsp:txBody>
      <dsp:txXfrm>
        <a:off x="440193" y="1580712"/>
        <a:ext cx="1800000" cy="720000"/>
      </dsp:txXfrm>
    </dsp:sp>
    <dsp:sp modelId="{856160E0-C2CF-4FA7-9DDB-BDE5EEA13AB6}">
      <dsp:nvSpPr>
        <dsp:cNvPr id="0" name=""/>
        <dsp:cNvSpPr/>
      </dsp:nvSpPr>
      <dsp:spPr>
        <a:xfrm>
          <a:off x="2906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861AA-B219-4FEF-985D-E8EFCE55FBB0}">
      <dsp:nvSpPr>
        <dsp:cNvPr id="0" name=""/>
        <dsp:cNvSpPr/>
      </dsp:nvSpPr>
      <dsp:spPr>
        <a:xfrm>
          <a:off x="3140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0B-E17D-4980-A01C-233066CD9192}">
      <dsp:nvSpPr>
        <dsp:cNvPr id="0" name=""/>
        <dsp:cNvSpPr/>
      </dsp:nvSpPr>
      <dsp:spPr>
        <a:xfrm>
          <a:off x="2555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Receiver becomes the owner of the unit of value</a:t>
          </a:r>
        </a:p>
      </dsp:txBody>
      <dsp:txXfrm>
        <a:off x="2555193" y="1580712"/>
        <a:ext cx="1800000" cy="720000"/>
      </dsp:txXfrm>
    </dsp:sp>
    <dsp:sp modelId="{4D42A554-DD0B-415F-AB6E-B3BA18F92AD3}">
      <dsp:nvSpPr>
        <dsp:cNvPr id="0" name=""/>
        <dsp:cNvSpPr/>
      </dsp:nvSpPr>
      <dsp:spPr>
        <a:xfrm>
          <a:off x="5021193" y="14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14D79-FEDC-4927-AC1B-B1178E09A7B1}">
      <dsp:nvSpPr>
        <dsp:cNvPr id="0" name=""/>
        <dsp:cNvSpPr/>
      </dsp:nvSpPr>
      <dsp:spPr>
        <a:xfrm>
          <a:off x="5255193" y="37471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A605E-019C-4734-9601-0E3B11A751B5}">
      <dsp:nvSpPr>
        <dsp:cNvPr id="0" name=""/>
        <dsp:cNvSpPr/>
      </dsp:nvSpPr>
      <dsp:spPr>
        <a:xfrm>
          <a:off x="4670193" y="158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No counterparty risk</a:t>
          </a:r>
        </a:p>
      </dsp:txBody>
      <dsp:txXfrm>
        <a:off x="4670193" y="1580712"/>
        <a:ext cx="1800000" cy="720000"/>
      </dsp:txXfrm>
    </dsp:sp>
    <dsp:sp modelId="{1DBE6CDC-44F9-4BC8-9803-9715B1B8EE63}">
      <dsp:nvSpPr>
        <dsp:cNvPr id="0" name=""/>
        <dsp:cNvSpPr/>
      </dsp:nvSpPr>
      <dsp:spPr>
        <a:xfrm>
          <a:off x="791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48F51-DF2B-42A3-8DB5-F1376185802A}">
      <dsp:nvSpPr>
        <dsp:cNvPr id="0" name=""/>
        <dsp:cNvSpPr/>
      </dsp:nvSpPr>
      <dsp:spPr>
        <a:xfrm>
          <a:off x="10251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46B74-8502-40C0-B26A-E6BAA841CB62}">
      <dsp:nvSpPr>
        <dsp:cNvPr id="0" name=""/>
        <dsp:cNvSpPr/>
      </dsp:nvSpPr>
      <dsp:spPr>
        <a:xfrm>
          <a:off x="440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Privacy</a:t>
          </a:r>
          <a:endParaRPr lang="en-US" sz="1500" kern="1200" dirty="0"/>
        </a:p>
      </dsp:txBody>
      <dsp:txXfrm>
        <a:off x="440193" y="4190712"/>
        <a:ext cx="1800000" cy="720000"/>
      </dsp:txXfrm>
    </dsp:sp>
    <dsp:sp modelId="{52AAF337-3FCC-4A47-BDB6-AA467140A794}">
      <dsp:nvSpPr>
        <dsp:cNvPr id="0" name=""/>
        <dsp:cNvSpPr/>
      </dsp:nvSpPr>
      <dsp:spPr>
        <a:xfrm>
          <a:off x="2906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B0160-2A39-4D48-9B9E-0D4ED5B2A4E4}">
      <dsp:nvSpPr>
        <dsp:cNvPr id="0" name=""/>
        <dsp:cNvSpPr/>
      </dsp:nvSpPr>
      <dsp:spPr>
        <a:xfrm>
          <a:off x="3140193" y="2984712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29902-3851-4D1C-9FC1-12321FAA0DE6}">
      <dsp:nvSpPr>
        <dsp:cNvPr id="0" name=""/>
        <dsp:cNvSpPr/>
      </dsp:nvSpPr>
      <dsp:spPr>
        <a:xfrm>
          <a:off x="2555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No entry barrier for new participants</a:t>
          </a:r>
        </a:p>
      </dsp:txBody>
      <dsp:txXfrm>
        <a:off x="2555193" y="4190712"/>
        <a:ext cx="1800000" cy="720000"/>
      </dsp:txXfrm>
    </dsp:sp>
    <dsp:sp modelId="{F0792B86-D989-4C9F-9BAD-29936FCD6091}">
      <dsp:nvSpPr>
        <dsp:cNvPr id="0" name=""/>
        <dsp:cNvSpPr/>
      </dsp:nvSpPr>
      <dsp:spPr>
        <a:xfrm>
          <a:off x="5021193" y="275071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96743-A6B4-4925-8566-9175FF47B097}">
      <dsp:nvSpPr>
        <dsp:cNvPr id="0" name=""/>
        <dsp:cNvSpPr/>
      </dsp:nvSpPr>
      <dsp:spPr>
        <a:xfrm>
          <a:off x="5255193" y="298471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C53F0-A0E3-494D-8867-32BD70972863}">
      <dsp:nvSpPr>
        <dsp:cNvPr id="0" name=""/>
        <dsp:cNvSpPr/>
      </dsp:nvSpPr>
      <dsp:spPr>
        <a:xfrm>
          <a:off x="4670193" y="41907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Central authority doesn't keep tabs on the balances</a:t>
          </a:r>
        </a:p>
      </dsp:txBody>
      <dsp:txXfrm>
        <a:off x="4670193" y="4190712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D277F-C5FD-4ECF-85F3-CF63B7810E1E}">
      <dsp:nvSpPr>
        <dsp:cNvPr id="0" name=""/>
        <dsp:cNvSpPr/>
      </dsp:nvSpPr>
      <dsp:spPr>
        <a:xfrm>
          <a:off x="0" y="76884"/>
          <a:ext cx="10058399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Why</a:t>
          </a:r>
          <a:r>
            <a:rPr lang="en-US" sz="22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 </a:t>
          </a:r>
          <a:r>
            <a:rPr lang="en-US" sz="2200" kern="1200" dirty="0">
              <a:latin typeface="Calibri Light" panose="020F0302020204030204"/>
            </a:rPr>
            <a:t>?</a:t>
          </a:r>
          <a:endParaRPr lang="en-US" sz="2200" kern="1200" dirty="0"/>
        </a:p>
      </dsp:txBody>
      <dsp:txXfrm>
        <a:off x="25759" y="102643"/>
        <a:ext cx="10006881" cy="476152"/>
      </dsp:txXfrm>
    </dsp:sp>
    <dsp:sp modelId="{D22C90C7-2B36-4423-94C2-0E9E8854EB8D}">
      <dsp:nvSpPr>
        <dsp:cNvPr id="0" name=""/>
        <dsp:cNvSpPr/>
      </dsp:nvSpPr>
      <dsp:spPr>
        <a:xfrm>
          <a:off x="0" y="604555"/>
          <a:ext cx="10058399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Ease of electronic cash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Privacy of physical cash</a:t>
          </a:r>
        </a:p>
      </dsp:txBody>
      <dsp:txXfrm>
        <a:off x="0" y="604555"/>
        <a:ext cx="10058399" cy="592020"/>
      </dsp:txXfrm>
    </dsp:sp>
    <dsp:sp modelId="{00B95FBE-4BED-4009-96B8-4E4BF4FA7DF2}">
      <dsp:nvSpPr>
        <dsp:cNvPr id="0" name=""/>
        <dsp:cNvSpPr/>
      </dsp:nvSpPr>
      <dsp:spPr>
        <a:xfrm>
          <a:off x="0" y="1196575"/>
          <a:ext cx="10058399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DigiCash</a:t>
          </a:r>
        </a:p>
      </dsp:txBody>
      <dsp:txXfrm>
        <a:off x="25759" y="1222334"/>
        <a:ext cx="10006881" cy="476152"/>
      </dsp:txXfrm>
    </dsp:sp>
    <dsp:sp modelId="{90813BA5-12AB-4779-8745-21CB91C381F2}">
      <dsp:nvSpPr>
        <dsp:cNvPr id="0" name=""/>
        <dsp:cNvSpPr/>
      </dsp:nvSpPr>
      <dsp:spPr>
        <a:xfrm>
          <a:off x="0" y="1724245"/>
          <a:ext cx="1005839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Earliest attempt</a:t>
          </a:r>
          <a:r>
            <a:rPr lang="en-US" sz="1700" kern="1200" dirty="0">
              <a:latin typeface="Calibri Light" panose="020F0302020204030204"/>
            </a:rPr>
            <a:t> at</a:t>
          </a:r>
          <a:r>
            <a:rPr lang="en-US" sz="1700" kern="1200" dirty="0"/>
            <a:t> a digital </a:t>
          </a:r>
          <a:r>
            <a:rPr lang="en-US" sz="1700" kern="1200" dirty="0">
              <a:latin typeface="Calibri Light" panose="020F0302020204030204"/>
            </a:rPr>
            <a:t>version of cash with spender privacy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Banks issue tokens which can be redeemed later. Deposits and redemption cannot be linked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Failed for a variety of reasons</a:t>
          </a:r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Calibri Light" panose="020F0302020204030204"/>
            </a:rPr>
            <a:t>Ahead of its time – ecommerce was still in early stages</a:t>
          </a:r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latin typeface="Calibri Light" panose="020F0302020204030204"/>
            </a:rPr>
            <a:t>Banks were not onboard</a:t>
          </a:r>
        </a:p>
      </dsp:txBody>
      <dsp:txXfrm>
        <a:off x="0" y="1724245"/>
        <a:ext cx="10058399" cy="1457280"/>
      </dsp:txXfrm>
    </dsp:sp>
    <dsp:sp modelId="{C9EC3C01-F914-4885-97F5-27A3CF5A04A7}">
      <dsp:nvSpPr>
        <dsp:cNvPr id="0" name=""/>
        <dsp:cNvSpPr/>
      </dsp:nvSpPr>
      <dsp:spPr>
        <a:xfrm>
          <a:off x="0" y="3181525"/>
          <a:ext cx="10058399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Bitcoin is the first digital cash which can function without any central authority!</a:t>
          </a:r>
        </a:p>
      </dsp:txBody>
      <dsp:txXfrm>
        <a:off x="25759" y="3207284"/>
        <a:ext cx="10006881" cy="4761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2A232-BAEF-4E09-B92B-3B4B0D4232A3}">
      <dsp:nvSpPr>
        <dsp:cNvPr id="0" name=""/>
        <dsp:cNvSpPr/>
      </dsp:nvSpPr>
      <dsp:spPr>
        <a:xfrm>
          <a:off x="0" y="2941"/>
          <a:ext cx="10119362" cy="6265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EFDAA-00E6-4312-A9E2-7AECA2C2B1DA}">
      <dsp:nvSpPr>
        <dsp:cNvPr id="0" name=""/>
        <dsp:cNvSpPr/>
      </dsp:nvSpPr>
      <dsp:spPr>
        <a:xfrm>
          <a:off x="189540" y="143921"/>
          <a:ext cx="344618" cy="344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DD93-470F-45B2-B008-AA7A6CEB6F7C}">
      <dsp:nvSpPr>
        <dsp:cNvPr id="0" name=""/>
        <dsp:cNvSpPr/>
      </dsp:nvSpPr>
      <dsp:spPr>
        <a:xfrm>
          <a:off x="723698" y="2941"/>
          <a:ext cx="9395663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monetary system without a central authority (state)</a:t>
          </a:r>
        </a:p>
      </dsp:txBody>
      <dsp:txXfrm>
        <a:off x="723698" y="2941"/>
        <a:ext cx="9395663" cy="626578"/>
      </dsp:txXfrm>
    </dsp:sp>
    <dsp:sp modelId="{D92E35BD-96A6-4775-9286-FDAB979BE4AB}">
      <dsp:nvSpPr>
        <dsp:cNvPr id="0" name=""/>
        <dsp:cNvSpPr/>
      </dsp:nvSpPr>
      <dsp:spPr>
        <a:xfrm>
          <a:off x="0" y="786164"/>
          <a:ext cx="10119362" cy="6265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6E154-3ED5-43DE-9AD8-EB93E8A170D2}">
      <dsp:nvSpPr>
        <dsp:cNvPr id="0" name=""/>
        <dsp:cNvSpPr/>
      </dsp:nvSpPr>
      <dsp:spPr>
        <a:xfrm>
          <a:off x="189540" y="927145"/>
          <a:ext cx="344618" cy="344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404872-C091-4D43-A51D-F62AB8934DAE}">
      <dsp:nvSpPr>
        <dsp:cNvPr id="0" name=""/>
        <dsp:cNvSpPr/>
      </dsp:nvSpPr>
      <dsp:spPr>
        <a:xfrm>
          <a:off x="723698" y="786164"/>
          <a:ext cx="4553712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Unit of value : Bitcoin/Satoshi</a:t>
          </a:r>
        </a:p>
      </dsp:txBody>
      <dsp:txXfrm>
        <a:off x="723698" y="786164"/>
        <a:ext cx="4553712" cy="626578"/>
      </dsp:txXfrm>
    </dsp:sp>
    <dsp:sp modelId="{3B897489-9EAD-4F95-A4A9-AFA8B2875EA5}">
      <dsp:nvSpPr>
        <dsp:cNvPr id="0" name=""/>
        <dsp:cNvSpPr/>
      </dsp:nvSpPr>
      <dsp:spPr>
        <a:xfrm>
          <a:off x="5277411" y="786164"/>
          <a:ext cx="4841950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100 million Satoshi = 1 Bitcoin</a:t>
          </a:r>
        </a:p>
      </dsp:txBody>
      <dsp:txXfrm>
        <a:off x="5277411" y="786164"/>
        <a:ext cx="4841950" cy="626578"/>
      </dsp:txXfrm>
    </dsp:sp>
    <dsp:sp modelId="{56C3BE52-0C6D-42C8-BC7D-A136A880AD9F}">
      <dsp:nvSpPr>
        <dsp:cNvPr id="0" name=""/>
        <dsp:cNvSpPr/>
      </dsp:nvSpPr>
      <dsp:spPr>
        <a:xfrm>
          <a:off x="0" y="1569388"/>
          <a:ext cx="10119362" cy="6265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2E0D6-925C-494E-B2C8-7C6335CED82F}">
      <dsp:nvSpPr>
        <dsp:cNvPr id="0" name=""/>
        <dsp:cNvSpPr/>
      </dsp:nvSpPr>
      <dsp:spPr>
        <a:xfrm>
          <a:off x="189540" y="1710368"/>
          <a:ext cx="344618" cy="344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5F172-9503-4D9A-AC27-4F8407E3AA92}">
      <dsp:nvSpPr>
        <dsp:cNvPr id="0" name=""/>
        <dsp:cNvSpPr/>
      </dsp:nvSpPr>
      <dsp:spPr>
        <a:xfrm>
          <a:off x="723698" y="1569388"/>
          <a:ext cx="9395663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Medium of exchange is a data file that proves ownership of Bitcoins</a:t>
          </a:r>
        </a:p>
      </dsp:txBody>
      <dsp:txXfrm>
        <a:off x="723698" y="1569388"/>
        <a:ext cx="9395663" cy="626578"/>
      </dsp:txXfrm>
    </dsp:sp>
    <dsp:sp modelId="{A6B51F8F-1401-4D1E-A5DB-4FA82C7A0103}">
      <dsp:nvSpPr>
        <dsp:cNvPr id="0" name=""/>
        <dsp:cNvSpPr/>
      </dsp:nvSpPr>
      <dsp:spPr>
        <a:xfrm>
          <a:off x="0" y="2352611"/>
          <a:ext cx="10119362" cy="6265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D6476-31A8-44F6-ACAC-CC39FFDF1601}">
      <dsp:nvSpPr>
        <dsp:cNvPr id="0" name=""/>
        <dsp:cNvSpPr/>
      </dsp:nvSpPr>
      <dsp:spPr>
        <a:xfrm>
          <a:off x="189540" y="2493591"/>
          <a:ext cx="344618" cy="3446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CFD80-5A4C-4F6C-B3D7-B7653B919540}">
      <dsp:nvSpPr>
        <dsp:cNvPr id="0" name=""/>
        <dsp:cNvSpPr/>
      </dsp:nvSpPr>
      <dsp:spPr>
        <a:xfrm>
          <a:off x="723698" y="2352611"/>
          <a:ext cx="9395663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Pre-defined supply</a:t>
          </a:r>
        </a:p>
      </dsp:txBody>
      <dsp:txXfrm>
        <a:off x="723698" y="2352611"/>
        <a:ext cx="9395663" cy="626578"/>
      </dsp:txXfrm>
    </dsp:sp>
    <dsp:sp modelId="{5A609FC5-4AAC-4D12-A897-6F5337A013AF}">
      <dsp:nvSpPr>
        <dsp:cNvPr id="0" name=""/>
        <dsp:cNvSpPr/>
      </dsp:nvSpPr>
      <dsp:spPr>
        <a:xfrm>
          <a:off x="0" y="3135834"/>
          <a:ext cx="10119362" cy="6265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997BB-9907-4C7F-89F6-F04864BDF08C}">
      <dsp:nvSpPr>
        <dsp:cNvPr id="0" name=""/>
        <dsp:cNvSpPr/>
      </dsp:nvSpPr>
      <dsp:spPr>
        <a:xfrm>
          <a:off x="189540" y="3276814"/>
          <a:ext cx="344618" cy="3446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4CB83-3248-4666-BF59-1866929C1C35}">
      <dsp:nvSpPr>
        <dsp:cNvPr id="0" name=""/>
        <dsp:cNvSpPr/>
      </dsp:nvSpPr>
      <dsp:spPr>
        <a:xfrm>
          <a:off x="723698" y="3135834"/>
          <a:ext cx="9395663" cy="626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13" tIns="66313" rIns="66313" bIns="66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intrinsic value (similar to current CB issued currencies)</a:t>
          </a:r>
        </a:p>
      </dsp:txBody>
      <dsp:txXfrm>
        <a:off x="723698" y="3135834"/>
        <a:ext cx="9395663" cy="6265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54D07-311E-47C1-8B33-812550E37BE7}">
      <dsp:nvSpPr>
        <dsp:cNvPr id="0" name=""/>
        <dsp:cNvSpPr/>
      </dsp:nvSpPr>
      <dsp:spPr>
        <a:xfrm>
          <a:off x="503695" y="295491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7E875-E07A-476A-89FF-353417FBA1EC}">
      <dsp:nvSpPr>
        <dsp:cNvPr id="0" name=""/>
        <dsp:cNvSpPr/>
      </dsp:nvSpPr>
      <dsp:spPr>
        <a:xfrm>
          <a:off x="757998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AD4C8-1B1A-4AFB-B77F-B49D50E5CBB2}">
      <dsp:nvSpPr>
        <dsp:cNvPr id="0" name=""/>
        <dsp:cNvSpPr/>
      </dsp:nvSpPr>
      <dsp:spPr>
        <a:xfrm>
          <a:off x="122240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People</a:t>
          </a:r>
          <a:r>
            <a:rPr lang="en-US" sz="1500" b="1" i="0" u="none" strike="noStrike" kern="1200" cap="none" baseline="0" noProof="0" dirty="0">
              <a:latin typeface="Calibri Light"/>
              <a:cs typeface="Calibri Light"/>
            </a:rPr>
            <a:t> </a:t>
          </a:r>
          <a:r>
            <a:rPr lang="en-US" sz="1500" kern="1200" dirty="0">
              <a:latin typeface="Calibri Light" panose="020F0302020204030204"/>
            </a:rPr>
            <a:t>know</a:t>
          </a:r>
          <a:r>
            <a:rPr lang="en-US" sz="1500" b="1" i="0" u="none" strike="noStrike" kern="1200" cap="none" baseline="0" noProof="0" dirty="0">
              <a:latin typeface="Calibri Light"/>
              <a:cs typeface="Calibri Light"/>
            </a:rPr>
            <a:t> </a:t>
          </a:r>
          <a:r>
            <a:rPr lang="en-US" sz="1500" kern="1200" dirty="0">
              <a:latin typeface="Calibri Light" panose="020F0302020204030204"/>
            </a:rPr>
            <a:t>each</a:t>
          </a:r>
          <a:r>
            <a:rPr lang="en-US" sz="1500" b="1" i="0" u="none" strike="noStrike" kern="1200" cap="none" baseline="0" noProof="0" dirty="0">
              <a:latin typeface="Calibri Light"/>
              <a:cs typeface="Calibri Light"/>
            </a:rPr>
            <a:t> other</a:t>
          </a:r>
          <a:endParaRPr lang="en-US" sz="1500" kern="1200" dirty="0"/>
        </a:p>
      </dsp:txBody>
      <dsp:txXfrm>
        <a:off x="122240" y="1860433"/>
        <a:ext cx="1956177" cy="720000"/>
      </dsp:txXfrm>
    </dsp:sp>
    <dsp:sp modelId="{B0CC63F0-3C11-498D-947B-73EB8E6C0871}">
      <dsp:nvSpPr>
        <dsp:cNvPr id="0" name=""/>
        <dsp:cNvSpPr/>
      </dsp:nvSpPr>
      <dsp:spPr>
        <a:xfrm>
          <a:off x="2802203" y="295491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23062-41D0-46BA-BBAA-A44C56F7A3CC}">
      <dsp:nvSpPr>
        <dsp:cNvPr id="0" name=""/>
        <dsp:cNvSpPr/>
      </dsp:nvSpPr>
      <dsp:spPr>
        <a:xfrm>
          <a:off x="3056506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4FCAD-CBDD-4A05-A59E-C00E3EFBB819}">
      <dsp:nvSpPr>
        <dsp:cNvPr id="0" name=""/>
        <dsp:cNvSpPr/>
      </dsp:nvSpPr>
      <dsp:spPr>
        <a:xfrm>
          <a:off x="2420748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Millstone like stones are used in value exchange</a:t>
          </a:r>
          <a:endParaRPr lang="en-US" sz="1500" kern="1200" dirty="0"/>
        </a:p>
      </dsp:txBody>
      <dsp:txXfrm>
        <a:off x="2420748" y="1860433"/>
        <a:ext cx="1956177" cy="720000"/>
      </dsp:txXfrm>
    </dsp:sp>
    <dsp:sp modelId="{1AE173FA-C1D0-4906-A82C-1E508E590BFF}">
      <dsp:nvSpPr>
        <dsp:cNvPr id="0" name=""/>
        <dsp:cNvSpPr/>
      </dsp:nvSpPr>
      <dsp:spPr>
        <a:xfrm>
          <a:off x="5100711" y="295491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1154B-6F13-4280-ABDF-651267696620}">
      <dsp:nvSpPr>
        <dsp:cNvPr id="0" name=""/>
        <dsp:cNvSpPr/>
      </dsp:nvSpPr>
      <dsp:spPr>
        <a:xfrm>
          <a:off x="5355014" y="549795"/>
          <a:ext cx="684662" cy="684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83891-0A73-4E29-9B10-1BA85C0731AB}">
      <dsp:nvSpPr>
        <dsp:cNvPr id="0" name=""/>
        <dsp:cNvSpPr/>
      </dsp:nvSpPr>
      <dsp:spPr>
        <a:xfrm>
          <a:off x="4719257" y="1860433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Anyone can bring stones to the island</a:t>
          </a:r>
        </a:p>
      </dsp:txBody>
      <dsp:txXfrm>
        <a:off x="4719257" y="1860433"/>
        <a:ext cx="1956177" cy="720000"/>
      </dsp:txXfrm>
    </dsp:sp>
    <dsp:sp modelId="{1B9827EC-DA3C-42D5-9E0F-DCD824E0864F}">
      <dsp:nvSpPr>
        <dsp:cNvPr id="0" name=""/>
        <dsp:cNvSpPr/>
      </dsp:nvSpPr>
      <dsp:spPr>
        <a:xfrm>
          <a:off x="503695" y="3069478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3A8B8-1E0F-47EB-B50B-0F26DCB68652}">
      <dsp:nvSpPr>
        <dsp:cNvPr id="0" name=""/>
        <dsp:cNvSpPr/>
      </dsp:nvSpPr>
      <dsp:spPr>
        <a:xfrm>
          <a:off x="757998" y="3323781"/>
          <a:ext cx="684662" cy="684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D6EDC-6C6E-4E7E-BF56-21761AD8BBAE}">
      <dsp:nvSpPr>
        <dsp:cNvPr id="0" name=""/>
        <dsp:cNvSpPr/>
      </dsp:nvSpPr>
      <dsp:spPr>
        <a:xfrm>
          <a:off x="122240" y="4634420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Everyone knows who owns what</a:t>
          </a:r>
          <a:endParaRPr lang="en-US" sz="1500" kern="1200" dirty="0"/>
        </a:p>
      </dsp:txBody>
      <dsp:txXfrm>
        <a:off x="122240" y="4634420"/>
        <a:ext cx="1956177" cy="720000"/>
      </dsp:txXfrm>
    </dsp:sp>
    <dsp:sp modelId="{E0307D9A-7F4E-4E14-93D9-17DCEA8F8BCF}">
      <dsp:nvSpPr>
        <dsp:cNvPr id="0" name=""/>
        <dsp:cNvSpPr/>
      </dsp:nvSpPr>
      <dsp:spPr>
        <a:xfrm>
          <a:off x="2802203" y="3069478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23EAC-F447-40A8-B45C-4175F931CB90}">
      <dsp:nvSpPr>
        <dsp:cNvPr id="0" name=""/>
        <dsp:cNvSpPr/>
      </dsp:nvSpPr>
      <dsp:spPr>
        <a:xfrm>
          <a:off x="3056506" y="3323781"/>
          <a:ext cx="684662" cy="684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ED038-9CE5-408A-AE81-97F0B8058120}">
      <dsp:nvSpPr>
        <dsp:cNvPr id="0" name=""/>
        <dsp:cNvSpPr/>
      </dsp:nvSpPr>
      <dsp:spPr>
        <a:xfrm>
          <a:off x="2420748" y="4634420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Payments are gossiped throughout</a:t>
          </a:r>
          <a:endParaRPr lang="en-US" sz="1500" kern="1200" dirty="0"/>
        </a:p>
      </dsp:txBody>
      <dsp:txXfrm>
        <a:off x="2420748" y="4634420"/>
        <a:ext cx="1956177" cy="720000"/>
      </dsp:txXfrm>
    </dsp:sp>
    <dsp:sp modelId="{660982B8-3820-4D40-8A01-838A3253C533}">
      <dsp:nvSpPr>
        <dsp:cNvPr id="0" name=""/>
        <dsp:cNvSpPr/>
      </dsp:nvSpPr>
      <dsp:spPr>
        <a:xfrm>
          <a:off x="5100711" y="3069478"/>
          <a:ext cx="1193268" cy="119326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5AA56-E2B5-4B78-908D-0AB41EE00F64}">
      <dsp:nvSpPr>
        <dsp:cNvPr id="0" name=""/>
        <dsp:cNvSpPr/>
      </dsp:nvSpPr>
      <dsp:spPr>
        <a:xfrm>
          <a:off x="5355014" y="3323781"/>
          <a:ext cx="684662" cy="684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49FE4-A870-49B9-922B-C2B4892474CA}">
      <dsp:nvSpPr>
        <dsp:cNvPr id="0" name=""/>
        <dsp:cNvSpPr/>
      </dsp:nvSpPr>
      <dsp:spPr>
        <a:xfrm>
          <a:off x="4719257" y="4634420"/>
          <a:ext cx="19561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Conflict resolution</a:t>
          </a:r>
          <a:endParaRPr lang="en-US" sz="1500" kern="1200" dirty="0"/>
        </a:p>
      </dsp:txBody>
      <dsp:txXfrm>
        <a:off x="4719257" y="4634420"/>
        <a:ext cx="19561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3BEF9-64B6-41E3-BC52-67FD25BDF0AC}" type="datetimeFigureOut">
              <a:rPr lang="en-US"/>
              <a:t>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F8CDE-A1DB-41A6-83D9-F31D5007E6E4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4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Money is an asset used to buy or pay for exchange of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4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 at history of money in 4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Units : Everything is priced</a:t>
            </a:r>
          </a:p>
          <a:p>
            <a:r>
              <a:rPr lang="en-US" dirty="0">
                <a:cs typeface="Calibri"/>
              </a:rPr>
              <a:t>Medium : Thing that is exchanged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5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Unlike other financial instruments bonds, bank deposits there's no counterparty risk only issuer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Not just digital cash but also introduced deterministic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28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Penalizing misbehavior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1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Incentives for proposing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3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forks happen ? Network delays, intentional misbehavior by miners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8CDE-A1DB-41A6-83D9-F31D5007E6E4}" type="slidenum">
              <a:rPr lang="en-US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5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eton_University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eton_University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2432-8EE2-450F-BCF7-D3F2BAFA0A7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CC0FA07E-0C36-4D03-8AF2-ECABDCDE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9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A790-244F-45FB-8EE5-1A5CE3E28370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clock, device, drawing&#10;&#10;Description automatically generated">
            <a:extLst>
              <a:ext uri="{FF2B5EF4-FFF2-40B4-BE49-F238E27FC236}">
                <a16:creationId xmlns:a16="http://schemas.microsoft.com/office/drawing/2014/main" id="{95F72069-7161-4808-AB05-1367ACFDD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15188" y="106363"/>
            <a:ext cx="625151" cy="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05CFC-4F92-4A67-AC73-40EE3C48776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 descr="A picture containing clock, device, drawing&#10;&#10;Description automatically generated">
            <a:extLst>
              <a:ext uri="{FF2B5EF4-FFF2-40B4-BE49-F238E27FC236}">
                <a16:creationId xmlns:a16="http://schemas.microsoft.com/office/drawing/2014/main" id="{6CC3F4FF-A462-4856-A320-E1BD31141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15188" y="106363"/>
            <a:ext cx="625151" cy="7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A9DBDD-63B3-45FC-8605-54B67A0E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AF63B-D65B-48F7-8051-7B5ECBFC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CC61B7-D6CB-4C16-93E0-04DE043AD39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7E3D2-058C-4FCD-AFEA-E906ADB5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15FC5-1582-4B26-9375-09C6CCBB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787C-6D4F-4AB7-9800-0F6CFDA12C2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DC5AD-88D7-432C-9FE7-8BE772438331}"/>
              </a:ext>
            </a:extLst>
          </p:cNvPr>
          <p:cNvSpPr/>
          <p:nvPr userDrawn="1"/>
        </p:nvSpPr>
        <p:spPr>
          <a:xfrm>
            <a:off x="11212483" y="157942"/>
            <a:ext cx="899161" cy="814647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B83A-F728-4BF4-AC65-D81437CD3899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9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46F80-DA5F-411D-B853-3D6441497D3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5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350F-07E3-445F-A1BB-D0B17EDC9F3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2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E2BB7-15A4-4518-A76E-311B81174BA8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0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B2EF11-F1B6-4845-BB29-67E094426997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6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6C4E20B-E17B-419A-B2B5-1937D98B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B9BA-CA0B-40AA-A5D9-12505245EE59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29CA712-1CFC-40B9-9BB0-BA76BB87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73079E-DF07-43D8-A0A2-761AE6D9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9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61C544-35F5-4D12-BE01-1C240673E6EC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7E711-E033-4561-A7BF-383B17449B39}"/>
              </a:ext>
            </a:extLst>
          </p:cNvPr>
          <p:cNvSpPr/>
          <p:nvPr userDrawn="1"/>
        </p:nvSpPr>
        <p:spPr>
          <a:xfrm>
            <a:off x="11212483" y="157942"/>
            <a:ext cx="899161" cy="814647"/>
          </a:xfrm>
          <a:prstGeom prst="rect">
            <a:avLst/>
          </a:prstGeom>
          <a:blipFill dpi="0" rotWithShape="1">
            <a:blip r:embed="rId1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itcoin-blockchain-currency-coin-3125488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y_of_science_in_early_cultures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gadishu_under_Italian_rule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minate.com/hard-currency-stone-money-of-the-yap-islands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Yap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185868/article/details/7893902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hemisescircle.org/blog/2013/05/24/crypto-anarchy-and-libertarian-entrepreneurship-chapter-ii/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blic-key_cryptography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ret.net/lectures/web-fall07/security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coin.stackexchange.com/questions/41411/mining-for-nil-transaction-blocks-only-gaming-the-incentive-scheme-by-rogue-mi" TargetMode="Externa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glink.me/c83744092512411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99bitcoins.com/bitcoin-fueling-future-platforms-1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lf11.github.io/2018/11/01/blockchain-and-online-identity.html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bitcoin.it/wiki/Block_chai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stackexchange.com/questions/39108/will-the-decreasing-bitcoin-production-cause-a-liquidity-crisis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sonblocks.net/2016/02/29/a-gentle-introduction-to-immutability-of-blockchains/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hyperlink" Target="https://blog.csdn.net/qq_41185868/article/details/78939022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www.blockchain.com/btc/block/0000000000000000000ceea46d737eab5c28b7245079384811baf2de3a41444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://www.crookedbrains.net/2007/11/things-people-write-on-dollar-bills.html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UmNt4Hokq7f26Xmu8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interwald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59937401@N07/5474184639" TargetMode="External"/><Relationship Id="rId5" Type="http://schemas.openxmlformats.org/officeDocument/2006/relationships/image" Target="../media/image24.jpeg"/><Relationship Id="rId10" Type="http://schemas.openxmlformats.org/officeDocument/2006/relationships/hyperlink" Target="https://en.wikipedia.org/wiki/Shaka_I" TargetMode="External"/><Relationship Id="rId4" Type="http://schemas.openxmlformats.org/officeDocument/2006/relationships/hyperlink" Target="http://asbaquez.blogspot.com/2011/06/electronic-money-understanding-and.html" TargetMode="External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23C4DB-6340-4DC7-A6BB-97A45321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071" b="20679"/>
          <a:stretch/>
        </p:blipFill>
        <p:spPr>
          <a:xfrm>
            <a:off x="-86571" y="10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B922B-F8FA-4BF3-B1F1-08261DC88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Bitcoin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3B8BC-2434-4982-999B-60CBC3E0B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Pranay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Anchuri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Prepared for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Winter session 2021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769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853FD5-C714-44E1-820F-311155C1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Commodity exchange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1828-EF52-4F79-B881-6C8AE284F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Units were usually commodities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dirty="0"/>
              <a:t>Bushel of grains, precious metals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Precious metals have become medium of exchange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Early records of debt-based payments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dirty="0"/>
              <a:t>Debt issued by trusted parties were accepted forms of payment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No common medium of exchange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dirty="0"/>
              <a:t>Bilateral credit for transactions and settlement for net amounts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Transition to a standard unit and state issued coins</a:t>
            </a:r>
          </a:p>
          <a:p>
            <a:pPr marL="383540" lvl="1">
              <a:buFont typeface="Calibri" panose="020F0502020204030204" pitchFamily="34" charset="0"/>
              <a:buChar char="•"/>
            </a:pP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endParaRPr lang="en-US" dirty="0"/>
          </a:p>
          <a:p>
            <a:pPr marL="383540" lvl="1">
              <a:buFont typeface="Calibri" panose="020F0502020204030204" pitchFamily="34" charset="0"/>
              <a:buChar char="•"/>
            </a:pPr>
            <a:endParaRPr lang="en-US" dirty="0"/>
          </a:p>
        </p:txBody>
      </p:sp>
      <p:pic>
        <p:nvPicPr>
          <p:cNvPr id="4" name="Picture 4" descr="A pile of rocks&#10;&#10;Description generated with very high confidence">
            <a:extLst>
              <a:ext uri="{FF2B5EF4-FFF2-40B4-BE49-F238E27FC236}">
                <a16:creationId xmlns:a16="http://schemas.microsoft.com/office/drawing/2014/main" id="{40AEBF27-FD6E-435A-B7C8-D17D5071D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793" r="14661" b="4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3A4E-C4DD-4C09-9A43-8CF5B94C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ED130C-CF13-4660-8941-4B109AECB643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97B12-B97E-4602-A50C-B49FC359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9C4AB-8FC0-46BF-8CB0-B6F66F8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5DFD-323A-41E0-95EF-D59A6CCD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Phase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22D23-4389-457F-A243-816D01DE7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Rise of coinage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02E6A-CE8E-4C41-B7F2-6DBFBEC3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D543-BB7C-4685-B68E-7DFFB46B840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B901-0357-4D9B-8FB7-40DD9D11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1C1AD-69F9-466E-BC1E-17CFFB84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3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37DBA-CC8B-4C1C-920F-96FF0180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cs typeface="Calibri Light"/>
              </a:rPr>
              <a:t>Coinage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8F0E-0069-4B09-BD5F-13E0FF21F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cs typeface="Calibri" panose="020F0502020204030204"/>
              </a:rPr>
              <a:t>State issued precious coins became medium of exchange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cs typeface="Calibri" panose="020F0502020204030204"/>
              </a:rPr>
              <a:t>State ascertains weight and quality of coins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cs typeface="Calibri" panose="020F0502020204030204"/>
              </a:rPr>
              <a:t>Coins represent more than the metal it contains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cs typeface="Calibri" panose="020F0502020204030204"/>
              </a:rPr>
              <a:t>State vs public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AA8178-1827-4761-B8EC-738DF17A1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35037"/>
              </p:ext>
            </p:extLst>
          </p:nvPr>
        </p:nvGraphicFramePr>
        <p:xfrm>
          <a:off x="4742017" y="1343052"/>
          <a:ext cx="6798083" cy="417189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175757">
                  <a:extLst>
                    <a:ext uri="{9D8B030D-6E8A-4147-A177-3AD203B41FA5}">
                      <a16:colId xmlns:a16="http://schemas.microsoft.com/office/drawing/2014/main" val="1661787523"/>
                    </a:ext>
                  </a:extLst>
                </a:gridCol>
                <a:gridCol w="3622326">
                  <a:extLst>
                    <a:ext uri="{9D8B030D-6E8A-4147-A177-3AD203B41FA5}">
                      <a16:colId xmlns:a16="http://schemas.microsoft.com/office/drawing/2014/main" val="4073286799"/>
                    </a:ext>
                  </a:extLst>
                </a:gridCol>
              </a:tblGrid>
              <a:tr h="563078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State</a:t>
                      </a:r>
                    </a:p>
                  </a:txBody>
                  <a:tcPr marL="127972" marR="127972" marT="63986" marB="639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Public</a:t>
                      </a:r>
                    </a:p>
                  </a:txBody>
                  <a:tcPr marL="127972" marR="127972" marT="63986" marB="63986"/>
                </a:tc>
                <a:extLst>
                  <a:ext uri="{0D108BD9-81ED-4DB2-BD59-A6C34878D82A}">
                    <a16:rowId xmlns:a16="http://schemas.microsoft.com/office/drawing/2014/main" val="4192624636"/>
                  </a:ext>
                </a:extLst>
              </a:tr>
              <a:tr h="9469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dirty="0"/>
                        <a:t>Project sovereignty</a:t>
                      </a:r>
                    </a:p>
                  </a:txBody>
                  <a:tcPr marL="127972" marR="127972" marT="63986" marB="63986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Less value outside the state</a:t>
                      </a:r>
                    </a:p>
                  </a:txBody>
                  <a:tcPr marL="127972" marR="127972" marT="63986" marB="63986"/>
                </a:tc>
                <a:extLst>
                  <a:ext uri="{0D108BD9-81ED-4DB2-BD59-A6C34878D82A}">
                    <a16:rowId xmlns:a16="http://schemas.microsoft.com/office/drawing/2014/main" val="347802798"/>
                  </a:ext>
                </a:extLst>
              </a:tr>
              <a:tr h="17148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u="none" strike="noStrike" noProof="0" dirty="0"/>
                        <a:t>Can create money by using lesser metallic content</a:t>
                      </a:r>
                    </a:p>
                    <a:p>
                      <a:pPr lvl="0">
                        <a:buNone/>
                      </a:pPr>
                      <a:endParaRPr lang="en-US" sz="2500" dirty="0"/>
                    </a:p>
                  </a:txBody>
                  <a:tcPr marL="127972" marR="127972" marT="63986" marB="63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u="none" strike="noStrike" noProof="0" dirty="0"/>
                        <a:t>Less intrinsic value</a:t>
                      </a:r>
                    </a:p>
                    <a:p>
                      <a:pPr lvl="0">
                        <a:buNone/>
                      </a:pPr>
                      <a:endParaRPr lang="en-US" sz="2500" dirty="0"/>
                    </a:p>
                  </a:txBody>
                  <a:tcPr marL="127972" marR="127972" marT="63986" marB="63986"/>
                </a:tc>
                <a:extLst>
                  <a:ext uri="{0D108BD9-81ED-4DB2-BD59-A6C34878D82A}">
                    <a16:rowId xmlns:a16="http://schemas.microsoft.com/office/drawing/2014/main" val="2898916950"/>
                  </a:ext>
                </a:extLst>
              </a:tr>
              <a:tr h="946995">
                <a:tc>
                  <a:txBody>
                    <a:bodyPr/>
                    <a:lstStyle/>
                    <a:p>
                      <a:r>
                        <a:rPr lang="en-US" sz="2500" dirty="0"/>
                        <a:t>Source of revenue</a:t>
                      </a:r>
                    </a:p>
                  </a:txBody>
                  <a:tcPr marL="127972" marR="127972" marT="63986" marB="63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dirty="0"/>
                        <a:t>Acceptance of tax obligations</a:t>
                      </a:r>
                    </a:p>
                  </a:txBody>
                  <a:tcPr marL="127972" marR="127972" marT="63986" marB="63986"/>
                </a:tc>
                <a:extLst>
                  <a:ext uri="{0D108BD9-81ED-4DB2-BD59-A6C34878D82A}">
                    <a16:rowId xmlns:a16="http://schemas.microsoft.com/office/drawing/2014/main" val="1185410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959CBB-7F9F-49C1-B3E2-FD688FE3CB2A}"/>
              </a:ext>
            </a:extLst>
          </p:cNvPr>
          <p:cNvSpPr txBox="1"/>
          <p:nvPr/>
        </p:nvSpPr>
        <p:spPr>
          <a:xfrm>
            <a:off x="4714875" y="5988504"/>
            <a:ext cx="71954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i="1" dirty="0"/>
              <a:t>Transition to a more available medium</a:t>
            </a:r>
            <a:endParaRPr lang="en-US" sz="3200" b="1" i="1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1331-EE5A-46F6-9F01-CBD8DDD3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F9C-DC66-4C24-BAC8-BA90148C65CF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5107F0-80D1-4CDD-8F9A-D5835065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CA42B8-A6E0-4F5B-80D3-11F008EA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DD47-F4A4-4FDD-82B3-E36EEE0B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Phase 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AA6C4-4C00-4D9C-9264-64A1D827F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Credit money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05277-8C71-4DC7-80E4-AC6D37FD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D4499-D8EA-47D3-875A-C6402D59369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2392-6800-4573-AAD9-5926B9F1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87E0-B26D-4A38-BF5E-A7A32D60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8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034673-0C34-4B2B-9CF0-812492E7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Credit money</a:t>
            </a:r>
            <a:endParaRPr lang="en-US" dirty="0"/>
          </a:p>
        </p:txBody>
      </p:sp>
      <p:pic>
        <p:nvPicPr>
          <p:cNvPr id="4" name="Picture 4" descr="A vintage photo of an old building&#10;&#10;Description generated with very high confidence">
            <a:extLst>
              <a:ext uri="{FF2B5EF4-FFF2-40B4-BE49-F238E27FC236}">
                <a16:creationId xmlns:a16="http://schemas.microsoft.com/office/drawing/2014/main" id="{FD3AE098-747F-4E81-BF87-DA0CCA1A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6432" y="2661425"/>
            <a:ext cx="3094997" cy="1980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3B24-4D64-42E8-95B9-041C7FF2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Coinage was successful except for the wide availability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People were still using bilateral credit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Introduction of modern banks (central and commercial)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Credit money - People gave up ownership of coins and receive debt against bank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Credit money becomes a medium of exchange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Promise to exchange for precious metals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Banks were required to keep a fraction of total value, lending business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Government accepted notes for taxes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0CEF4-DFBB-4B54-B467-2FED90CB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014A913-1AF7-4D0C-B561-17F1635742ED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DC906-22FF-4D2F-9C18-85F28A95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2ECBA-73BE-4F33-AEAA-1B215B56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4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778B-0925-4043-AFB0-C9C267AD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Phase 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80F18-B4CF-49B9-B0D5-90087D352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 more gold standard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68A71-620D-4C50-886A-91B07EA2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749C-D61B-44D5-90AC-0E4E0BDF392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9FD0-462F-42BD-8657-C09F660C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6B74-3BC4-4172-8A0E-6FEEF4D4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4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C24F4E-3317-4B9A-8423-A2ACC358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Modern system</a:t>
            </a:r>
            <a:endParaRPr lang="en-US" dirty="0"/>
          </a:p>
        </p:txBody>
      </p:sp>
      <p:pic>
        <p:nvPicPr>
          <p:cNvPr id="4" name="Picture 4" descr="A close up of a newspaper&#10;&#10;Description generated with very high confidence">
            <a:extLst>
              <a:ext uri="{FF2B5EF4-FFF2-40B4-BE49-F238E27FC236}">
                <a16:creationId xmlns:a16="http://schemas.microsoft.com/office/drawing/2014/main" id="{C33C4804-9E93-4627-84FD-E4B5F038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785225"/>
            <a:ext cx="3094997" cy="1733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6A64-ECCC-4119-9E57-6D2E8057B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Difficult to support convertibility to Gold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State cannot pump-in money during emergencies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After wars and economic crisis gold conversion was abandoned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State ensures paper money is accepted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Availability problem is solved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New problem – excess availability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FCF18-D2AC-4942-9884-CE456496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F467A9-DCEE-4979-A6B2-E3B690F556D1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3CB90-6942-45F1-93B2-042D657D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B0871-086D-4F79-8198-68A480D2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4DC57-10FF-4661-AB8F-B5566AB7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B738-0E26-4EE8-B914-17B87FEF2BD8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63CC4-C0F6-4536-8212-9C71C76A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FD2D-CE74-4E66-BEE8-A86FAAD1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62FE0-ABE0-4C6D-B3ED-3CDC57E7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Cash as a medium of exchange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1E7ED37-6FF8-4341-A05C-D5735DF54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061589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32C2-431D-469A-9DDD-6F255F5D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5312-7AC1-443E-80CF-F7B8C280727C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1957D-3190-45D3-8FA0-60C7A9F0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235B2-30C6-4F63-B51C-CA2EFAB7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A41314B-27D3-407E-9393-07314C687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E6149C7-27E4-4380-B359-F5CADD5A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B960329-AA08-44CB-9CAA-0D32AA3CD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F2861AA-B219-4FEF-985D-E8EFCE55F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56160E0-C2CF-4FA7-9DDB-BDE5EEA13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E298E0B-E17D-4980-A01C-233066CD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E614D79-FEDC-4927-AC1B-B1178E09A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D42A554-DD0B-415F-AB6E-B3BA18F92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A5A605E-019C-4734-9601-0E3B11A75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5F48F51-DF2B-42A3-8DB5-F13761858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DBE6CDC-44F9-4BC8-9803-9715B1B8E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746B74-8502-40C0-B26A-E6BAA841C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2AAF337-3FCC-4A47-BDB6-AA467140A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88B0160-2A39-4D48-9B9E-0D4ED5B2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FF29902-3851-4D1C-9FC1-12321FAA0D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0792B86-D989-4C9F-9BAD-29936FCD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6F96743-A6B4-4925-8566-9175FF47B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7FC53F0-A0E3-494D-8867-32BD70972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B42A-3622-4DCA-A161-73851BA8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Physical cash vs Digital cash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7000-2D49-4532-8637-E7905C0D96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Calibri" panose="020F0502020204030204"/>
              </a:rPr>
              <a:t>Physical cash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Cash exchanges requires both parties to be at same location</a:t>
            </a:r>
            <a:endParaRPr lang="en-US" dirty="0"/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Limited denominations makes handling cash tedious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Difficult to transfer large amounts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D30BD-200A-4411-8641-4298C054F2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Calibri" panose="020F0502020204030204"/>
              </a:rPr>
              <a:t>Digital cash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+Digital version of cash and transfers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Venmo, PayPal, Zelle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+Allows cross border transfers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Xoom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-Requires a central authority (bank) to maintain account balances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 - Not everyone is banked yet!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11CC0-6F1E-4C1F-8B5B-36DD1D47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676E-963D-43B5-9058-1BD7E1982F2C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2B3EA-6413-4EEF-8D56-5F330B90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6AADD-98C2-4732-BF4A-4AEDD601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82EB0-B4CD-4A9A-839F-9069A8F1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cs typeface="Calibri Light"/>
              </a:rPr>
              <a:t>About me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30B48CB-5763-4734-8D6F-34C28F211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94463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70820-1CB1-4FB8-9531-D5B1A75B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DA39-922F-4205-A4BC-829E9A1F802F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04919-3DF3-41BD-A872-521F8544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72FE5-DC0A-4DDB-9228-F1ACDE03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C1C2E5-474B-463E-B770-94962ED7A1E8}"/>
              </a:ext>
            </a:extLst>
          </p:cNvPr>
          <p:cNvSpPr txBox="1"/>
          <p:nvPr/>
        </p:nvSpPr>
        <p:spPr>
          <a:xfrm>
            <a:off x="594014" y="3884468"/>
            <a:ext cx="27431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     </a:t>
            </a:r>
            <a:r>
              <a:rPr lang="en-US" b="1" u="sng" dirty="0"/>
              <a:t>Acknowledgements </a:t>
            </a:r>
            <a:r>
              <a:rPr lang="en-US" b="1" i="1" dirty="0"/>
              <a:t>Pranay </a:t>
            </a:r>
            <a:r>
              <a:rPr lang="en-US" b="1" i="1" dirty="0" err="1"/>
              <a:t>Anchuri</a:t>
            </a:r>
            <a:r>
              <a:rPr lang="en-US" b="1" i="1" dirty="0"/>
              <a:t> gratefully</a:t>
            </a:r>
            <a:r>
              <a:rPr lang="en-US" b="1" i="1" dirty="0">
                <a:ea typeface="+mn-lt"/>
                <a:cs typeface="+mn-lt"/>
              </a:rPr>
              <a:t> acknowledges financial support from the Schmidt DataX Fund at Princeton University made possible through a major gift from the Schmidt Futures Foundation.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0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CB7C-D6EE-4C44-9F88-4571AB44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Electronic cash with properties of physical cash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AF2A9B7-3ACA-4728-AA2D-06EB316AB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18685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3F57A-A559-4BC1-96FF-031A705E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610E-FF16-4E49-B268-B3D450C5A6E0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CA780-726F-4CB2-9D93-8D5C952E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4D477-9EB8-4572-B13B-314B40EF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0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AD277F-C5FD-4ECF-85F3-CF63B7810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2C90C7-2B36-4423-94C2-0E9E8854E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95FBE-4BED-4009-96B8-4E4BF4FA7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813BA5-12AB-4779-8745-21CB91C381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EC3C01-F914-4885-97F5-27A3CF5A0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2B834-E85D-4A50-89E8-11820E39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 Light"/>
              </a:rPr>
              <a:t>What is Bitcoin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A57E25-A5D4-436F-972B-5B36BA7F3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331801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EA829-352E-4198-9DBF-F17AE6D4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0555-A53B-4454-AE82-0D611C95CFD4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6403C-C1EE-445C-8CCE-BA172B9B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95A1-1F84-46B6-912A-6D41833D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0EFDAA-00E6-4312-A9E2-7AECA2C2B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72A232-BAEF-4E09-B92B-3B4B0D423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79DD93-470F-45B2-B008-AA7A6CEB6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B6E154-3ED5-43DE-9AD8-EB93E8A17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E35BD-96A6-4775-9286-FDAB979BE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404872-C091-4D43-A51D-F62AB8934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897489-9EAD-4F95-A4A9-AFA8B2875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C3BE52-0C6D-42C8-BC7D-A136A880A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62E0D6-925C-494E-B2C8-7C6335CED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C5F172-9503-4D9A-AC27-4F8407E3A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D6476-31A8-44F6-ACAC-CC39FFDF1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B51F8F-1401-4D1E-A5DB-4FA82C7A0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0CFD80-5A4C-4F6C-B3D7-B7653B919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609FC5-4AAC-4D12-A897-6F5337A01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3997BB-9907-4C7F-89F6-F04864BDF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F4CB83-3248-4666-BF59-1866929C1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F16E17D-C071-4109-AF3D-779A0E87C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BFBF4-044B-453C-8CEF-04E0A3C1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39097"/>
            <a:ext cx="4008415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Decentralized value exchange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30450-A4C8-4F4A-A104-A0E698ED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5" y="4455621"/>
            <a:ext cx="4024445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Yapnese stone money</a:t>
            </a:r>
          </a:p>
        </p:txBody>
      </p:sp>
      <p:pic>
        <p:nvPicPr>
          <p:cNvPr id="4" name="Picture 4" descr="A herd of cattle standing on top of a horse&#10;&#10;Description generated with high confidence">
            <a:extLst>
              <a:ext uri="{FF2B5EF4-FFF2-40B4-BE49-F238E27FC236}">
                <a16:creationId xmlns:a16="http://schemas.microsoft.com/office/drawing/2014/main" id="{D5647DC9-6A75-42B6-A77A-90266498B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587" r="1162" b="4"/>
          <a:stretch/>
        </p:blipFill>
        <p:spPr>
          <a:xfrm>
            <a:off x="646740" y="1904238"/>
            <a:ext cx="3039446" cy="2740026"/>
          </a:xfrm>
          <a:prstGeom prst="rect">
            <a:avLst/>
          </a:prstGeom>
        </p:spPr>
      </p:pic>
      <p:pic>
        <p:nvPicPr>
          <p:cNvPr id="12" name="Picture 12" descr="A tree in a forest&#10;&#10;Description generated with very high confidence">
            <a:extLst>
              <a:ext uri="{FF2B5EF4-FFF2-40B4-BE49-F238E27FC236}">
                <a16:creationId xmlns:a16="http://schemas.microsoft.com/office/drawing/2014/main" id="{DBEE51E9-F681-40BC-9DFE-448D8482F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9668" b="2"/>
          <a:stretch/>
        </p:blipFill>
        <p:spPr>
          <a:xfrm>
            <a:off x="4001754" y="1904238"/>
            <a:ext cx="3048269" cy="2740026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E4E35E5-549B-4C6F-AC59-8ECD9905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08C849D-BD09-4FFA-9C7E-F9AF303F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12AEB4-DC8F-4D04-81FE-AFCD2E1D6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2AFBB-ADFB-4F44-A27F-BCB82F61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FC67-9808-4232-AF40-DFB05ACFBD4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7EE81-CF12-42FB-A327-65C0B3F4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6EF62-356A-4A18-99D9-60A9346D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6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AD669-F4E6-48BD-804D-739EE420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Origin of Bitcoin</a:t>
            </a:r>
          </a:p>
        </p:txBody>
      </p:sp>
      <p:pic>
        <p:nvPicPr>
          <p:cNvPr id="8" name="Picture 8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97B3004B-0D68-4FEF-AB02-169BC67883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18" b="2218"/>
          <a:stretch/>
        </p:blipFill>
        <p:spPr>
          <a:xfrm>
            <a:off x="635457" y="640080"/>
            <a:ext cx="8923007" cy="3602736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91B08-FD4E-4E20-94EA-BCCCD9564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09A6B-73C5-456E-BDA9-867178C20F2A}"/>
              </a:ext>
            </a:extLst>
          </p:cNvPr>
          <p:cNvSpPr txBox="1"/>
          <p:nvPr/>
        </p:nvSpPr>
        <p:spPr>
          <a:xfrm>
            <a:off x="7236996" y="4042761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5B8DF-ADA0-46C3-A638-5AF6407E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F9D4E-1947-4288-929E-2B78B09A6AB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19F27-F1F4-45AA-82DF-EE0B3F3C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ED67-CBE8-4AF7-A40E-55DA50F7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9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ADCD0-1D0E-4324-9D58-7031B50A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cs typeface="Calibri Light"/>
              </a:rPr>
              <a:t>Decentralized economy of Yap island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75F3EC-8728-4AB6-B3C1-5434280E3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91310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16584-D3FC-410D-980B-CD57F681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4033-742E-47C7-B423-0F93C54F381D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80F46-C7B8-44A2-B8B0-15F1F96A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86ADE-E8B5-42A2-9143-A03BA3E8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A7E875-E07A-476A-89FF-353417FBA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154D07-311E-47C1-8B33-812550E37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9AD4C8-1B1A-4AFB-B77F-B49D50E5C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CC63F0-3C11-498D-947B-73EB8E6C0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523062-41D0-46BA-BBAA-A44C56F7A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34FCAD-CBDD-4A05-A59E-C00E3EFBB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F1154B-6F13-4280-ABDF-651267696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E173FA-C1D0-4906-A82C-1E508E590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583891-0A73-4E29-9B10-1BA85C073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9827EC-DA3C-42D5-9E0F-DCD824E08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53A8B8-1E0F-47EB-B50B-0F26DCB68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3D6EDC-6C6E-4E7E-BF56-21761AD8B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307D9A-7F4E-4E14-93D9-17DCEA8F8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23EAC-F447-40A8-B45C-4175F931C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8ED038-9CE5-408A-AE81-97F0B8058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0982B8-3820-4D40-8A01-838A3253C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15AA56-E2B5-4B78-908D-0AB41EE00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349FE4-A870-49B9-922B-C2B489247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B0142-0794-47EB-841E-20D26E7C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YapStone vs Bitcoin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37C087-80CC-4483-B210-3248CDF45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64282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0813E-7D7B-45DD-B65B-18EF869C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1724-5494-4808-AE22-182195B2CD05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4A39C-5659-4B9D-A804-57797EDC4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08F14-FE60-48B6-B02E-6FD03E7E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7DCBA5-7BAD-436F-A163-044D03E3C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971D99-D672-4E43-BCE2-06C720083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89CF2D-0556-4DC1-BD99-CC90C4C15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4C193F-7019-4671-AFB5-BFDDA80AA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CBD306-49C1-4AFA-A1D7-9BF385B94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3CAF3D-EF06-45CE-B341-5AC899C9FB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9ADC2-59AA-41E4-B281-A317189FE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A584B5-F588-4B0D-8C2F-774D2EDB0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729AC-A23C-406B-9C05-4562BB5F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6956-B36A-45BA-ADA1-F802EB7B1FB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ED857-2FA3-431E-AAB4-3FC3C9BD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DD1E-3DFA-4619-8845-D13CBB2C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01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EAEB4-F8DC-4597-BAA6-CBD8DBBC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Symmetric key encryption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B421F5B-A01B-4E35-A5BD-3F10E337C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192" y="2069622"/>
            <a:ext cx="5451627" cy="239871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20C86-171E-43F1-B299-8A6FE9E0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Same key to encrypt and decrypt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Heavily used during WW2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0216F-8DC6-4949-9FFF-A55CB75D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4AB702-C998-4D33-96D6-A9EC30A07ACA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191F3-4432-48E6-9908-36E5BF8E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A7585-C918-49B9-A1D8-5771EA85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A65A-ACCD-40F3-9BB9-0481F650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Asymmetric key based signature</a:t>
            </a: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559AF8C-3DA2-47BD-8AF7-7448A03FF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192" y="684908"/>
            <a:ext cx="5451627" cy="516814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17B7-3569-4F8C-B858-CA56AA41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Key has two parts : Public key and private key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Public key is my identity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Private key is used to decrypt messages sent to me (encryption) and </a:t>
            </a:r>
            <a:r>
              <a:rPr lang="en-US" u="sng"/>
              <a:t>sign messages to prove ownership of identity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Signatures used when redeeming coins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11529-083D-47AD-B3CE-5F6642AB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845B8A-96CA-49A0-B12D-FB77353B9466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67875-0ED1-4F53-88C9-A6D6B9E1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0D81C-82E8-48E3-A357-8C126B88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A2F34-D506-44A0-84EE-C486C95A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Cryptographic hash</a:t>
            </a: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633DDA2-7684-4CE1-85E0-F4D781F16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161299"/>
            <a:ext cx="4020297" cy="131573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 descr="A picture containing object, clock, sign&#10;&#10;Description generated with very high confidence">
            <a:extLst>
              <a:ext uri="{FF2B5EF4-FFF2-40B4-BE49-F238E27FC236}">
                <a16:creationId xmlns:a16="http://schemas.microsoft.com/office/drawing/2014/main" id="{82ACCA3D-621F-4A0E-A950-486C4BD19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3999" y="3687288"/>
            <a:ext cx="4020296" cy="1537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2A5D7-3A30-400A-98C3-BB21ECF6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Hash is a mathematical function (h) that maps any data to fixed length summary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Used to uniquely identify transactions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Not all mapping functions fit requirements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  <a:p>
            <a:pPr marL="383540" lvl="1">
              <a:buFont typeface="Calibri" panose="020F0502020204030204" pitchFamily="34" charset="0"/>
              <a:buChar char="•"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8B07-9D99-481A-8E55-50C5FDAF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34E8F76-5193-44A2-B5A2-B80D0D646B3C}" type="datetime1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7E9E2-ACFC-470F-A828-FCF0B90B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B5704-295F-4169-AC11-19E4E89B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FAB73BC-B049-4115-A692-8D63A059BFB8}" type="slidenum">
              <a:rPr lang="en-US" smtClean="0"/>
              <a:pPr defTabSz="457200"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D572D-83DC-42B3-A9CD-2B5B2ED1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Logistics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F7C440-A1B5-4048-8F0F-7DC6003F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Check-in @ </a:t>
            </a: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http://cglink.me/c837440925124116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55DB1-46AD-4CCC-8911-4736E466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CC61B7-D6CB-4C16-93E0-04DE043AD393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0608-DC06-40BD-8B9F-FE28397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94082-3E2D-4DFE-A9F9-6199A862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4237F-DAFB-4D5B-B977-CF346516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Properties of hash function</a:t>
            </a:r>
            <a:endParaRPr lang="en-US" dirty="0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9AB1A720-7F53-49E9-84EB-9310D58E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811677"/>
            <a:ext cx="6909801" cy="297121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13F78-5443-4544-BC48-75764B0E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Pre-image resistance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Given the hash digest 'm', it's difficult to find data 'd' such that h(d) == m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Second pre-image resistance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Given h(d) = m, it's difficult to d' such that h(d') = m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Collision resistance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Difficult to find d and d', h(d) = h(d')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CF8CE-55A2-424F-B64B-B14B00AC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C956E0-1453-4E1E-B2EC-4DFF275F3194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0CC7-AEFB-4ECD-BFE2-92CDBB8A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AB3D9-8F24-4BB3-8480-72D7EBB0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1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72753-824E-41C8-A2EE-0EDC61C0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BREAK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5A1D4-C676-4BA2-B472-94D975F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0DE9-E2B2-46E7-9E49-5BB01A33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1B7-D6CB-4C16-93E0-04DE043AD39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8C4A7-5035-48F7-BE0F-027DDD07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27B1-4E5A-4D9C-848C-B867F374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0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536FD-4089-41C0-8488-6C33736F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6CD4-1FBB-487C-8C28-AD458F334F0B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416E8-EAD9-46D9-81D5-51153C46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DDDC-DAC0-4445-B13F-203E56C6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19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A94EB59-4430-4F97-B9D9-2C230AD7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Bitcoin from the ground up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9651076-EE0F-4D6A-8350-B77E0534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6432" y="2906072"/>
            <a:ext cx="3094997" cy="14915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5FA3-910D-4306-9AD3-BE2FAA7A0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Transactions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Public ledger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Dealing with fraud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Introducing value into system</a:t>
            </a:r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C5B29-49ED-4CA1-A66A-F0E56BCF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F69F54-24D7-4E1A-AB7A-D75709B2469C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B71E1-A898-4193-9559-698E438A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DDADD-F2E0-4DCF-BB16-A9317A5A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7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F5BAF-7E03-4EA1-B86B-D4A1357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Transactions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6AFA23-01CA-4371-A8CD-12C36B70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885629"/>
            <a:ext cx="5451627" cy="27667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B368-8707-4B58-BEEC-DF478549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Each bitcoin is associated with a public key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Anyone who can sign a message that tallies with the associated public key is its owner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Owner can initiate a transfer by signing a message that transfers ownership to a different public key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Multiple inputs and outputs per transaction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Value must be conserved</a:t>
            </a:r>
          </a:p>
          <a:p>
            <a:pPr>
              <a:buFont typeface="Calibri" panose="020F0502020204030204" pitchFamily="34" charset="0"/>
              <a:buChar char="•"/>
            </a:pP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9B5B8-8633-4C94-8D3B-6FEC9FC5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F33896-7D7F-49D4-AE09-465A280D3690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7B82F-FFD1-4D85-9BB9-233883A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C9C1-1D44-4F75-BA4E-1164FAEF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80CD6-9F97-4ED7-90FA-13719C4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Calibri Light"/>
              </a:rPr>
              <a:t>Bitcoin network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15CE089-2BF4-4A66-87B9-FAE00A0C5A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588284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D4B81-BD0F-474F-91ED-336BE891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A8A8F-E54D-4A15-A934-30F292D6ACF1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2FED4-0E0F-426D-88D7-AC862CA2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E84EE-43BA-4729-8647-E755BB93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3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A0AF79F-7057-45C2-85F5-3E42FC265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5B68C27-55F6-498A-BE9B-291D0FA09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DF812B2-896F-4870-8F5E-B19F636783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A45AC3D-14AF-4422-BE36-332D8CA6C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188830E-749A-4C12-8F00-DB5D280B4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122F54F-3180-4E08-BB63-9BF048126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B5746A-8FD9-4E5B-AFD4-70DEFD80C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22617B4-2604-4248-A2C4-227C5EA8C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2C47F93-51B1-4596-A38D-BFFCE2F91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D97A7CE-E5B3-46E0-9938-3A5DD01B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148DBF1-A0F4-4816-8371-ABB53FE84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D314E6C-6DBE-4A0D-B8A9-AC2575C33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EFF85-03C4-4CF4-AD16-775AD43E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Ordering transactions</a:t>
            </a:r>
            <a:endParaRPr lang="en-US" dirty="0"/>
          </a:p>
        </p:txBody>
      </p:sp>
      <p:pic>
        <p:nvPicPr>
          <p:cNvPr id="4" name="Picture 4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BB738CD4-892B-43E2-A069-EF6E5349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192" y="1224619"/>
            <a:ext cx="5451627" cy="408872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624-B942-421D-B178-F3D3E2855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Everyone keeps a record of all the unspent Bitcoins in circulation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Double spend problem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b="1" i="1"/>
              <a:t>Alice </a:t>
            </a:r>
            <a:r>
              <a:rPr lang="en-US"/>
              <a:t>pays the same Bitcoin to </a:t>
            </a:r>
            <a:r>
              <a:rPr lang="en-US" b="1" i="1"/>
              <a:t>Bob </a:t>
            </a:r>
            <a:r>
              <a:rPr lang="en-US"/>
              <a:t>and </a:t>
            </a:r>
            <a:r>
              <a:rPr lang="en-US" b="1" i="1"/>
              <a:t>Eve</a:t>
            </a:r>
            <a:r>
              <a:rPr lang="en-US"/>
              <a:t>, simultaneously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No central authority to decide correctness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Anyone can participate in deciding the order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A game theoretic approach to incentivize correct behavior and penalize misbehavior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0FC3D-5AE8-4F85-A5D0-1F2CF3205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CC6362-017F-4410-BC05-21D1706D41DF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D9C03-4128-46B4-8673-6D979B1C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7564E-8E68-4A8F-B641-E649E429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3C311-29A8-4FA5-98CD-79FFFC8C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Proof-of-work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8C5691-492F-47A4-9741-3276108B2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" r="6887"/>
          <a:stretch/>
        </p:blipFill>
        <p:spPr>
          <a:xfrm>
            <a:off x="633999" y="581105"/>
            <a:ext cx="4020297" cy="247612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7ADB6B11-868F-4DAC-995C-D42CD254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861" y="3218101"/>
            <a:ext cx="2372571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1BD7-332B-4956-B30C-C877038F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Transactions are grouped into blocks</a:t>
            </a:r>
          </a:p>
          <a:p>
            <a:pPr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Miners solve hash-based puzzles for the ability to propose new blocks</a:t>
            </a:r>
          </a:p>
          <a:p>
            <a:pPr marL="383540" lvl="1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Probability of solving the puzzle is proportional to the amount of computing power</a:t>
            </a:r>
          </a:p>
          <a:p>
            <a:pPr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Similar approach was used in combating spam</a:t>
            </a:r>
          </a:p>
          <a:p>
            <a:pPr marL="383540" lvl="1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Solve puzzle before sending an email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0B46C-C7C2-49ED-A8B4-82B2B64D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DC48-77B1-4ED4-9B5B-6E8B366E23D8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6DC75-413D-41CF-B002-B2FE122A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8BA3A-AD36-4E95-8F98-6047FDB7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7570DF3-08AB-4AA5-BB0A-56395C02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SHA256 and Proof-of-work demo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E75AA2-8565-4553-B892-115502E10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6504" y="4455620"/>
            <a:ext cx="7321946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10" name="Graphic 9" descr="Teacher">
            <a:extLst>
              <a:ext uri="{FF2B5EF4-FFF2-40B4-BE49-F238E27FC236}">
                <a16:creationId xmlns:a16="http://schemas.microsoft.com/office/drawing/2014/main" id="{F5347EC9-2ACC-4BB5-8D6D-0868D3FBC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0DC4-1CD8-4BF0-AEC3-24A80F4D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CC61B7-D6CB-4C16-93E0-04DE043AD393}" type="datetime1">
              <a:rPr lang="en-US" smtClean="0"/>
              <a:pPr>
                <a:spcAft>
                  <a:spcPts val="600"/>
                </a:spcAft>
              </a:pPr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D1320-E97E-4A7C-956F-164D1541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78F1-6504-4EDB-85E2-075E1B69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86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C28AD-C865-4A3A-83AC-EF780AA5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 dirty="0">
                <a:cs typeface="Calibri Light"/>
              </a:rPr>
              <a:t>Mining incentives</a:t>
            </a:r>
            <a:endParaRPr lang="en-US" dirty="0"/>
          </a:p>
        </p:txBody>
      </p:sp>
      <p:pic>
        <p:nvPicPr>
          <p:cNvPr id="4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F3C6DC5-9C2E-478D-9E98-60A7CD1F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4" y="640081"/>
            <a:ext cx="5092130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B911-4D2A-4E57-B6FF-44426A8A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Miners are rewarded for including transactions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Pay what you wish model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Miners also create a special </a:t>
            </a:r>
            <a:r>
              <a:rPr lang="en-US" i="1" dirty="0">
                <a:cs typeface="Calibri" panose="020F0502020204030204"/>
              </a:rPr>
              <a:t>Coinbase </a:t>
            </a:r>
            <a:r>
              <a:rPr lang="en-US" dirty="0">
                <a:cs typeface="Calibri" panose="020F0502020204030204"/>
              </a:rPr>
              <a:t>transaction (that assigns new bitcoins to self)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Transmits newly minted blocks on the network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1B8CA-627D-4059-A83E-2A1C964C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A983-2031-443F-9F57-376D7CF48C67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7BAD-24AD-44FF-AC02-1422C4CB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76B5F-E3E5-43CD-8AA8-034D02EC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10397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A08E1-A1F9-4811-B6D0-46E2777D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CDF81-88B2-4333-8CBA-03F711BE7A3E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B68D4-A746-4D18-A762-F171E97B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CA1A3-97A7-44B1-9059-DF7190CA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8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2395ED-839B-4F0F-B73B-BA2BCF965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16DFC7-09BC-4677-8D10-30763963D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BC4BC1-CBEB-401F-9BCD-A6DE37470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BB8362-B36D-467A-B819-2DC9B589E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951D3E-65AF-4838-8FDE-CAD698AFE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ED7358-6097-477E-9F49-D28DA2862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32275E-6EC0-4A91-9FE9-290210879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B67BC5-5610-4375-9AF3-55659EF7F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714E7F-086E-400C-8DF2-E8C442C16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E55995-CC94-4CCF-ACA1-518CF6A70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02FE-2607-4544-AE62-64B8CE43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Consensus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EB40-D900-4F82-A861-1128EB70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Forks can happen even with perfect incentives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Miners are free to choose to link their block from any point of the chain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Blockchain is more of a tree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The consensus is that the largest chain is the "correct" version of history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Rational miners want to participate in the correct version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Resources (used in solving hash puzzle) are wasted if subsequent blocks don't build on their blocks</a:t>
            </a:r>
          </a:p>
          <a:p>
            <a:pPr marL="383540" lvl="1">
              <a:buFont typeface="Arial" panose="020F050202020403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B3726420-06C9-42B1-A6FA-573928769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34908" y="1916318"/>
            <a:ext cx="1306432" cy="347101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106E1-FA38-4080-BAA2-029E3EB2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78E82-52FF-436E-B02E-A41D35EE8A6A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DDB1D-0B26-4A79-B90C-444DB5A6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3F1A5-C64A-4260-8F77-80B7CF71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8C73-ABCC-4BC3-9369-4D731767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cs typeface="Calibri Light"/>
              </a:rPr>
              <a:t>Controlled supply</a:t>
            </a:r>
            <a:endParaRPr lang="en-US" dirty="0"/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744A55B-C9F9-4527-8E0B-AA9E7E8E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88643" y="1846263"/>
            <a:ext cx="7875039" cy="402272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533EE-30D0-431C-B15F-DF1CD507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BDB6-94F4-44A0-BEA6-BDE6EE451EFB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17F6-625B-43E4-9707-5FAE004A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3D405-B942-48E4-8012-90590237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86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AA1B-A64F-48B1-9A65-D542A53F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Putting it all together</a:t>
            </a:r>
            <a:endParaRPr lang="en-US" dirty="0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3EF987B-E02E-40FE-8128-55A8D079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192" y="1538088"/>
            <a:ext cx="5451627" cy="346178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C287-3433-412F-87D6-44D1F38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500"/>
              <a:t>Bitcoin blockchain is a decentralized value exchange system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500"/>
              <a:t>Users create public key-based identities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sz="1500"/>
              <a:t>Suggested to create a new identity for each transaction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500"/>
              <a:t>Transfer ownership of bitcoins by signing a transaction with private key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500"/>
              <a:t>Miners accumulate transactions, solve hash-based puzzles to order the transactions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 sz="1500"/>
              <a:t>New bitcoins are introduced via mining rewards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500"/>
              <a:t>Everyone updates their copy of the blockchain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6F97F-49C5-4011-BD45-10489550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B03472-0F58-4CA5-A2F7-54B4C09887D1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8EBB4-175A-47F6-BE3E-F7E62F40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D5E4D-2F3B-44B8-84F4-DA8A829A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E60D2-3790-4818-A01A-9FEAFCB1D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Censorship resistane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Permissionless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Fungibility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Anonymity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Fixed supply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No centralized risk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B27D3-9CA7-477F-8DC4-40945BE6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Properties of Bitcoin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ED4B6-9AA8-4624-B353-B98B8359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1B7-D6CB-4C16-93E0-04DE043AD39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85827-4DEA-4B43-885B-C32A303A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9F1E-7EA5-468C-8BDE-43EAD51C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3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AD669-F4E6-48BD-804D-739EE420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 of Bitcoin</a:t>
            </a:r>
          </a:p>
        </p:txBody>
      </p:sp>
      <p:pic>
        <p:nvPicPr>
          <p:cNvPr id="3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0C8136B-25E8-476D-B010-A9100C97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" r="14165" b="-1"/>
          <a:stretch/>
        </p:blipFill>
        <p:spPr>
          <a:xfrm>
            <a:off x="633999" y="905128"/>
            <a:ext cx="4020297" cy="1828075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6A70C1D0-5CFE-4612-B8F3-0EA571A7B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8" b="2218"/>
          <a:stretch/>
        </p:blipFill>
        <p:spPr>
          <a:xfrm>
            <a:off x="633999" y="3644556"/>
            <a:ext cx="4020296" cy="162322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91B08-FD4E-4E20-94EA-BCCCD9564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447F6-16B5-4644-AC18-7CECCE96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4DEC-CC34-419B-A639-E46FBE8A2FDF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664FB-EBB8-4FEA-B08A-6389218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10805-286F-4086-B79E-40F30C38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85B1D-D576-48C5-A850-CDD04481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Inspecting a bitcoin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05B9-BD8F-4D5F-B795-98079985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 666526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89DF4-AAE4-4EBA-84C0-1DDDED5DB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7" r="26996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49A38-4AEF-402B-834B-7743F974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BE5CFA-0BA9-4598-B359-81AE2C76C4C0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5B358-6140-4CAA-B208-1DCBCFC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9753" y="6459785"/>
            <a:ext cx="46353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E5DE-C641-4CAC-A11B-FDF308F4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1896" y="6459785"/>
            <a:ext cx="11805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34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7B50-5B7F-408B-A55C-222A20DB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1217A-01FE-4927-B834-6E747A652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Beyond value transfer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A6DB-94C8-4A6B-939D-B6B3C53C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F6D24-3E78-4D91-B8E1-4454FBFCBD2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D4BE-332C-42E4-9120-8C41FBA2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D7818-428C-440A-849B-137A9907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0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8A2F2-B3C2-4028-AA94-16EAFE50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Colored coins</a:t>
            </a:r>
            <a:endParaRPr lang="en-US" dirty="0"/>
          </a:p>
        </p:txBody>
      </p:sp>
      <p:pic>
        <p:nvPicPr>
          <p:cNvPr id="23" name="Picture 23" descr="A picture containing text, book, wearing, old&#10;&#10;Description generated with very high confidence">
            <a:extLst>
              <a:ext uri="{FF2B5EF4-FFF2-40B4-BE49-F238E27FC236}">
                <a16:creationId xmlns:a16="http://schemas.microsoft.com/office/drawing/2014/main" id="{859FA8A3-BC35-4FAE-A1FC-7A43F65E7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91" r="24995" b="-1"/>
          <a:stretch/>
        </p:blipFill>
        <p:spPr>
          <a:xfrm>
            <a:off x="999023" y="645106"/>
            <a:ext cx="4739966" cy="524774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1E724-5456-499C-8D55-9494722F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2C44890-231B-4D39-A592-5155AA129EFD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C3A-2290-4249-8FB3-97802521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FDA01-D80A-4AF1-810A-2A9CF5AD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862695B-6CFE-4514-9022-9F61878E2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9162"/>
              </p:ext>
            </p:extLst>
          </p:nvPr>
        </p:nvGraphicFramePr>
        <p:xfrm>
          <a:off x="6411684" y="2198914"/>
          <a:ext cx="5127172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5062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4C3E-668C-4E68-AECF-F25DE7AC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cs typeface="Calibri Light"/>
              </a:rPr>
              <a:t>Colored coins example</a:t>
            </a:r>
          </a:p>
        </p:txBody>
      </p:sp>
      <p:pic>
        <p:nvPicPr>
          <p:cNvPr id="19" name="Graphic 19" descr="Airplane" title="Ticket">
            <a:extLst>
              <a:ext uri="{FF2B5EF4-FFF2-40B4-BE49-F238E27FC236}">
                <a16:creationId xmlns:a16="http://schemas.microsoft.com/office/drawing/2014/main" id="{9DAD2FD0-D066-4583-AE9A-064835EAF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339" y="4229571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739434-3B61-40D8-AFA9-FF43243710D7}"/>
              </a:ext>
            </a:extLst>
          </p:cNvPr>
          <p:cNvSpPr/>
          <p:nvPr/>
        </p:nvSpPr>
        <p:spPr>
          <a:xfrm>
            <a:off x="2957690" y="2811875"/>
            <a:ext cx="1072443" cy="117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Airline Issuing Address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14DD3-C215-49DF-8E4D-979F56C252E8}"/>
              </a:ext>
            </a:extLst>
          </p:cNvPr>
          <p:cNvCxnSpPr/>
          <p:nvPr/>
        </p:nvCxnSpPr>
        <p:spPr>
          <a:xfrm flipV="1">
            <a:off x="1945217" y="3400543"/>
            <a:ext cx="1017881" cy="7525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526D36-D071-4D0D-8767-79551446E19A}"/>
              </a:ext>
            </a:extLst>
          </p:cNvPr>
          <p:cNvSpPr txBox="1"/>
          <p:nvPr/>
        </p:nvSpPr>
        <p:spPr>
          <a:xfrm>
            <a:off x="2001543" y="3111618"/>
            <a:ext cx="8334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 BTC</a:t>
            </a:r>
          </a:p>
          <a:p>
            <a:endParaRPr lang="en-US" dirty="0"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26A31-6855-40F0-9997-1FCE7DA0A4FF}"/>
              </a:ext>
            </a:extLst>
          </p:cNvPr>
          <p:cNvCxnSpPr/>
          <p:nvPr/>
        </p:nvCxnSpPr>
        <p:spPr>
          <a:xfrm flipV="1">
            <a:off x="4037190" y="2820812"/>
            <a:ext cx="1460028" cy="336784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66BE675-B27A-4673-927B-A8033FE3EDC2}"/>
              </a:ext>
            </a:extLst>
          </p:cNvPr>
          <p:cNvSpPr/>
          <p:nvPr/>
        </p:nvSpPr>
        <p:spPr>
          <a:xfrm rot="5640000">
            <a:off x="3964626" y="3378008"/>
            <a:ext cx="846667" cy="752591"/>
          </a:xfrm>
          <a:prstGeom prst="curved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AD4A4-6072-4463-8DDE-600532D47411}"/>
              </a:ext>
            </a:extLst>
          </p:cNvPr>
          <p:cNvSpPr txBox="1"/>
          <p:nvPr/>
        </p:nvSpPr>
        <p:spPr>
          <a:xfrm>
            <a:off x="4716169" y="3512020"/>
            <a:ext cx="786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BTC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EA087F-D0B8-4985-83F3-4AEDAD7ABBB1}"/>
              </a:ext>
            </a:extLst>
          </p:cNvPr>
          <p:cNvSpPr/>
          <p:nvPr/>
        </p:nvSpPr>
        <p:spPr>
          <a:xfrm>
            <a:off x="5507097" y="2228616"/>
            <a:ext cx="1232368" cy="116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Alice</a:t>
            </a:r>
          </a:p>
          <a:p>
            <a:pPr algn="ctr"/>
            <a:r>
              <a:rPr lang="en-US" dirty="0">
                <a:cs typeface="Calibri"/>
              </a:rPr>
              <a:t>1 BTC &amp; 10k miles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E704A-A809-4898-923B-9914C4B14432}"/>
              </a:ext>
            </a:extLst>
          </p:cNvPr>
          <p:cNvSpPr txBox="1"/>
          <p:nvPr/>
        </p:nvSpPr>
        <p:spPr>
          <a:xfrm rot="-840000">
            <a:off x="4522728" y="2594211"/>
            <a:ext cx="11157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BTC, 10k miles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097AEB-96E7-4118-98B5-C753D3730A7D}"/>
              </a:ext>
            </a:extLst>
          </p:cNvPr>
          <p:cNvSpPr/>
          <p:nvPr/>
        </p:nvSpPr>
        <p:spPr>
          <a:xfrm>
            <a:off x="7520282" y="2238023"/>
            <a:ext cx="1232368" cy="116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Bob</a:t>
            </a:r>
          </a:p>
          <a:p>
            <a:pPr algn="ctr"/>
            <a:r>
              <a:rPr lang="en-US" dirty="0">
                <a:cs typeface="Calibri"/>
              </a:rPr>
              <a:t>1 BTC &amp; 10k miles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787A5-F63C-4381-856B-AD0DDC361952}"/>
              </a:ext>
            </a:extLst>
          </p:cNvPr>
          <p:cNvCxnSpPr/>
          <p:nvPr/>
        </p:nvCxnSpPr>
        <p:spPr>
          <a:xfrm>
            <a:off x="6742407" y="2758369"/>
            <a:ext cx="735660" cy="11289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9024A6-029F-4C4D-A372-507F82729892}"/>
              </a:ext>
            </a:extLst>
          </p:cNvPr>
          <p:cNvSpPr/>
          <p:nvPr/>
        </p:nvSpPr>
        <p:spPr>
          <a:xfrm>
            <a:off x="7680208" y="4100690"/>
            <a:ext cx="1448739" cy="117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Airline Redemption Address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D1179D-D39D-45A4-B255-3E0EC782EA66}"/>
              </a:ext>
            </a:extLst>
          </p:cNvPr>
          <p:cNvCxnSpPr/>
          <p:nvPr/>
        </p:nvCxnSpPr>
        <p:spPr>
          <a:xfrm>
            <a:off x="8183503" y="3409245"/>
            <a:ext cx="39512" cy="679214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85B6BB-C843-487F-B0C0-E2AE215B0612}"/>
              </a:ext>
            </a:extLst>
          </p:cNvPr>
          <p:cNvCxnSpPr/>
          <p:nvPr/>
        </p:nvCxnSpPr>
        <p:spPr>
          <a:xfrm flipH="1" flipV="1">
            <a:off x="6550260" y="4682890"/>
            <a:ext cx="1117600" cy="752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4ABD7F-CEE2-43D7-A066-1CB45FE17366}"/>
              </a:ext>
            </a:extLst>
          </p:cNvPr>
          <p:cNvSpPr txBox="1"/>
          <p:nvPr/>
        </p:nvSpPr>
        <p:spPr>
          <a:xfrm>
            <a:off x="5325298" y="50901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Redeem ticket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9019B-9573-45C0-BBDD-69B64A423D2D}"/>
              </a:ext>
            </a:extLst>
          </p:cNvPr>
          <p:cNvSpPr txBox="1"/>
          <p:nvPr/>
        </p:nvSpPr>
        <p:spPr>
          <a:xfrm>
            <a:off x="6380692" y="43110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Offline Tx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E4578-24C5-4856-A10F-D54CC005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AFB9-9185-4FCE-B1B9-97988F2F59E4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6A3A-C813-4DCD-B7FF-9CD77B6D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78C23-D250-4DAB-B5D9-54ED957A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5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CE9372-557C-4717-9849-8590BD69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91B62-0C92-4154-87AE-45D88C2FA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86" r="30473" b="4"/>
          <a:stretch/>
        </p:blipFill>
        <p:spPr>
          <a:xfrm>
            <a:off x="1447418" y="1916318"/>
            <a:ext cx="2353024" cy="34710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AECC-1E7B-416F-9F1E-61569C27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/>
              <a:t>Fierce competition among miners to solve proof-of-work puzzles</a:t>
            </a: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Around </a:t>
            </a:r>
            <a:r>
              <a:rPr lang="en-US" dirty="0"/>
              <a:t>6.25 BTC/~250k</a:t>
            </a:r>
            <a:r>
              <a:rPr lang="en-US"/>
              <a:t> USD per block at stake</a:t>
            </a:r>
            <a:endParaRPr lang="en-US" dirty="0">
              <a:cs typeface="Calibri"/>
            </a:endParaRP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Requires huge amounts of energy per block</a:t>
            </a:r>
            <a:endParaRPr lang="en-US" dirty="0"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Bitcoin network processes around 10 transactions per second</a:t>
            </a:r>
            <a:endParaRPr lang="en-US" dirty="0">
              <a:cs typeface="Calibri"/>
            </a:endParaRPr>
          </a:p>
          <a:p>
            <a:pPr marL="383540" lvl="1">
              <a:buFont typeface="Calibri" panose="020F0502020204030204" pitchFamily="34" charset="0"/>
              <a:buChar char="•"/>
            </a:pPr>
            <a:r>
              <a:rPr lang="en-US"/>
              <a:t>Visa throughput is around 10k transactions</a:t>
            </a:r>
            <a:endParaRPr lang="en-US" dirty="0"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/>
              <a:t>Transactions are not completely anonymous</a:t>
            </a:r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2800-18A2-48D9-8511-5D64B5BA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6CA3DE-ABD5-46DD-A983-9A7CA51226C4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5FAC3-F16F-4931-A540-3DB069C7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D2678-F1EE-4CF0-9710-470C20E3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F35A-BC6A-49D0-8C6A-576B47BC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4E6AC-6549-475C-8EE7-293047DE01C8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56251-DC00-4439-86BA-59B1C2DE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1452-2692-4E70-93FC-345C0586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86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EA-FBEC-45A2-A699-C28ADA4F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F3732-F463-4852-A7BB-5ED49D0631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88C8F-5722-4431-B67A-BF784213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EF3F-4883-4E50-81C7-FE6692C9F74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49DE1-F75B-451E-9A69-A977C5B7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0AB7-62EC-4541-99C0-06811D17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98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B31E8-0ED0-4801-A578-FC7008B2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Recap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B525-4FDE-4BE1-8916-C1140981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6895973" cy="522562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/>
              <a:t>History of money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Origins of digital cash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Bitcoin protocol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Applications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Next part : Ethereum</a:t>
            </a:r>
            <a:endParaRPr lang="en-US">
              <a:cs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A870C-B5AB-4901-B6B2-3A1C8344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DAF4358-2B0A-43A8-A0B5-C80C9CDB2C2F}" type="datetime1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1/20/2021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8D4E1-15A8-4ED4-884C-FAD7FBE2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 to Bitcoin, Winter session 2021, Princeton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C48D8-00F5-4A7F-A101-B935A608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3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B6410-33FE-4D1D-AE8E-81E36810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2"/>
              </a:rPr>
              <a:t>https://forms.gle/UmNt4Hokq7f26Xmu8</a:t>
            </a:r>
            <a:r>
              <a:rPr lang="en-US">
                <a:ea typeface="+mn-lt"/>
                <a:cs typeface="+mn-lt"/>
              </a:rPr>
              <a:t> - optional survey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Paid summer RA positions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D622C-DED6-4D4E-B611-CB5D8C4C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Announcements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B7FFF-C7C3-4BB5-9D4D-C67FEFD9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1B7-D6CB-4C16-93E0-04DE043AD393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99F33-289E-425B-8125-36208FA8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7F5A8-1EDE-4D07-AF5F-44227C0F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20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F3B6838A-98D3-4801-9ACB-9694D0E38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2510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B33AA-D120-43E9-A955-55DC10D7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0C57-316F-4B2A-B06F-5A1BEFE838B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032B2-40FE-41FC-9F5F-E4EDA2C7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4D30-3ABC-4718-A4F4-FEBA7A13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E4464-9530-49D3-BD3E-215DEB46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History of money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CFB4C-2D22-4F36-BD57-96681487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6000 BC – Present day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42E6-5BFB-4CCE-BBF4-1628BEC3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9146-496E-41C8-9E96-3C55334B3BAC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27986-7D84-4FD7-983D-36B16566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9C2E3-21C4-47DC-A56E-1E9E712E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F3BE-7308-46B5-A7D7-FF680948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Four phases</a:t>
            </a:r>
          </a:p>
        </p:txBody>
      </p:sp>
      <p:pic>
        <p:nvPicPr>
          <p:cNvPr id="22" name="Picture 22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F9852D2E-1736-47FF-9605-4E835B736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6839"/>
          <a:stretch/>
        </p:blipFill>
        <p:spPr>
          <a:xfrm>
            <a:off x="8995928" y="3739331"/>
            <a:ext cx="2376058" cy="1655073"/>
          </a:xfrm>
          <a:prstGeom prst="rect">
            <a:avLst/>
          </a:prstGeom>
        </p:spPr>
      </p:pic>
      <p:pic>
        <p:nvPicPr>
          <p:cNvPr id="18" name="Picture 18" descr="A picture containing text, book, man&#10;&#10;Description generated with very high confidence">
            <a:extLst>
              <a:ext uri="{FF2B5EF4-FFF2-40B4-BE49-F238E27FC236}">
                <a16:creationId xmlns:a16="http://schemas.microsoft.com/office/drawing/2014/main" id="{8560723B-E46B-44B1-92A6-8A900EA984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8347" r="13" b="13"/>
          <a:stretch/>
        </p:blipFill>
        <p:spPr>
          <a:xfrm>
            <a:off x="6314600" y="3729685"/>
            <a:ext cx="2376057" cy="1655073"/>
          </a:xfrm>
          <a:prstGeom prst="rect">
            <a:avLst/>
          </a:prstGeom>
        </p:spPr>
      </p:pic>
      <p:pic>
        <p:nvPicPr>
          <p:cNvPr id="10" name="Picture 10" descr="A brown and white cow standing on top of a grass covered field&#10;&#10;Description generated with very high confidence">
            <a:extLst>
              <a:ext uri="{FF2B5EF4-FFF2-40B4-BE49-F238E27FC236}">
                <a16:creationId xmlns:a16="http://schemas.microsoft.com/office/drawing/2014/main" id="{E93B1707-489C-4A8B-8740-1CB9A8B5CC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-2" b="489"/>
          <a:stretch/>
        </p:blipFill>
        <p:spPr>
          <a:xfrm>
            <a:off x="1183017" y="3750349"/>
            <a:ext cx="2376058" cy="1655073"/>
          </a:xfrm>
          <a:prstGeom prst="rect">
            <a:avLst/>
          </a:prstGeom>
        </p:spPr>
      </p:pic>
      <p:pic>
        <p:nvPicPr>
          <p:cNvPr id="14" name="Picture 14" descr="A close up of a coin&#10;&#10;Description generated with very high confidence">
            <a:extLst>
              <a:ext uri="{FF2B5EF4-FFF2-40B4-BE49-F238E27FC236}">
                <a16:creationId xmlns:a16="http://schemas.microsoft.com/office/drawing/2014/main" id="{D4C4BD02-0C26-4C90-9A96-105EF243ED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0889" r="12126" b="1"/>
          <a:stretch/>
        </p:blipFill>
        <p:spPr>
          <a:xfrm>
            <a:off x="3719942" y="3732259"/>
            <a:ext cx="2376057" cy="1655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35AF6-F7C5-49A1-BC33-EAF5E5E11937}"/>
              </a:ext>
            </a:extLst>
          </p:cNvPr>
          <p:cNvSpPr txBox="1"/>
          <p:nvPr/>
        </p:nvSpPr>
        <p:spPr>
          <a:xfrm>
            <a:off x="2369072" y="2060413"/>
            <a:ext cx="681362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>
                <a:ea typeface="+mn-lt"/>
                <a:cs typeface="+mn-lt"/>
              </a:rPr>
              <a:t>Transition from a medium coupled with commodities to credit money</a:t>
            </a:r>
            <a:endParaRPr lang="en-US" sz="3600" i="1" dirty="0"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02493-C94E-4A8D-953A-DA621E1C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BAC45-BEC4-4262-BD96-01FB11954E2B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3ECE-8B2B-49A1-8F8F-B16E3156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D7A0F-494E-4C00-BC39-190BF577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7B0A-A813-45BC-A402-4C5BB3F3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Terminology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94055A0-9457-4B64-82C7-2817EE62F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91454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7735D-CC25-443A-9127-EA0A1337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69B5-B187-4F64-AC57-97F4DB02FB07}" type="datetime1">
              <a:rPr lang="en-US" smtClean="0"/>
              <a:t>1/20/2021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9416A-01A7-4DEE-ADEF-ADE8D06A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92FE-367C-4CB4-98AA-C76464D2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20D206-0CCE-471E-BC39-ED6D88E25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2FC0C9-F345-4BD1-90FE-8DF497442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102CAA-A2FE-405E-9DA4-86004FFBC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283A81-5FAC-46C9-9812-47285D9795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EF5BAE-6165-4267-809F-47BC77479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BC327-6D01-462E-881F-D58AF3C27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0AF-2599-4FDE-B359-183E5CE3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Phase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CB75-E5A9-40CF-BC5F-8016DA101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Commodity exchange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C3D20-DA88-4A87-8A1F-96B9AEE4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BC52-BF8E-498B-8399-E891923EE007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ED31-4D04-4EEE-87D5-78877B11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Bitcoin, Winter session 2021, Princeton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8C552-A084-40C2-B3E7-C956001A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322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2438</Words>
  <Application>Microsoft Office PowerPoint</Application>
  <PresentationFormat>Widescreen</PresentationFormat>
  <Paragraphs>461</Paragraphs>
  <Slides>53</Slides>
  <Notes>8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Retrospect</vt:lpstr>
      <vt:lpstr>Introduction to Bitcoin</vt:lpstr>
      <vt:lpstr>About me</vt:lpstr>
      <vt:lpstr>Logistics</vt:lpstr>
      <vt:lpstr>Outline</vt:lpstr>
      <vt:lpstr>Outline</vt:lpstr>
      <vt:lpstr>History of money</vt:lpstr>
      <vt:lpstr>Four phases</vt:lpstr>
      <vt:lpstr>Terminology</vt:lpstr>
      <vt:lpstr>Phase 1</vt:lpstr>
      <vt:lpstr>Commodity exchange </vt:lpstr>
      <vt:lpstr>Phase 2</vt:lpstr>
      <vt:lpstr>Coinage</vt:lpstr>
      <vt:lpstr>Phase 3</vt:lpstr>
      <vt:lpstr>Credit money</vt:lpstr>
      <vt:lpstr>Phase 4</vt:lpstr>
      <vt:lpstr>Modern system</vt:lpstr>
      <vt:lpstr>Outline</vt:lpstr>
      <vt:lpstr>Cash as a medium of exchange</vt:lpstr>
      <vt:lpstr>Physical cash vs Digital cash</vt:lpstr>
      <vt:lpstr>Electronic cash with properties of physical cash</vt:lpstr>
      <vt:lpstr>What is Bitcoin</vt:lpstr>
      <vt:lpstr>Decentralized value exchange system</vt:lpstr>
      <vt:lpstr>Origin of Bitcoin</vt:lpstr>
      <vt:lpstr>Decentralized economy of Yap island</vt:lpstr>
      <vt:lpstr>YapStone vs Bitcoin</vt:lpstr>
      <vt:lpstr>Outline</vt:lpstr>
      <vt:lpstr>Symmetric key encryption</vt:lpstr>
      <vt:lpstr>Asymmetric key based signature</vt:lpstr>
      <vt:lpstr>Cryptographic hash</vt:lpstr>
      <vt:lpstr>Properties of hash function</vt:lpstr>
      <vt:lpstr>BREAK</vt:lpstr>
      <vt:lpstr>Outline</vt:lpstr>
      <vt:lpstr>Bitcoin from the ground up</vt:lpstr>
      <vt:lpstr>Transactions</vt:lpstr>
      <vt:lpstr>Bitcoin network</vt:lpstr>
      <vt:lpstr>Ordering transactions</vt:lpstr>
      <vt:lpstr>Proof-of-work</vt:lpstr>
      <vt:lpstr>SHA256 and Proof-of-work demo</vt:lpstr>
      <vt:lpstr>Mining incentives</vt:lpstr>
      <vt:lpstr>Consensus</vt:lpstr>
      <vt:lpstr>Controlled supply</vt:lpstr>
      <vt:lpstr>Putting it all together</vt:lpstr>
      <vt:lpstr>Properties of Bitcoin</vt:lpstr>
      <vt:lpstr>Origin of Bitcoin</vt:lpstr>
      <vt:lpstr>Inspecting a bitcoin block</vt:lpstr>
      <vt:lpstr>Applications</vt:lpstr>
      <vt:lpstr>Colored coins</vt:lpstr>
      <vt:lpstr>Colored coins example</vt:lpstr>
      <vt:lpstr>Challenges</vt:lpstr>
      <vt:lpstr>Outline</vt:lpstr>
      <vt:lpstr>Recap</vt:lpstr>
      <vt:lpstr>Announcements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Bitcoin</dc:title>
  <dc:creator>Pranay</dc:creator>
  <cp:lastModifiedBy>Pranay</cp:lastModifiedBy>
  <cp:revision>2</cp:revision>
  <dcterms:created xsi:type="dcterms:W3CDTF">2021-01-20T04:47:16Z</dcterms:created>
  <dcterms:modified xsi:type="dcterms:W3CDTF">2021-01-20T18:51:56Z</dcterms:modified>
</cp:coreProperties>
</file>